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notesSlides/_rels/notesSlide2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13.xml.rels" ContentType="application/vnd.openxmlformats-package.relationships+xml"/>
  <Override PartName="/ppt/notesSlides/_rels/notesSlide20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89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_rels/slide104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99.xml.rels" ContentType="application/vnd.openxmlformats-package.relationships+xml"/>
  <Override PartName="/ppt/slides/_rels/slide42.xml.rels" ContentType="application/vnd.openxmlformats-package.relationships+xml"/>
  <Override PartName="/ppt/slides/_rels/slide98.xml.rels" ContentType="application/vnd.openxmlformats-package.relationships+xml"/>
  <Override PartName="/ppt/slides/_rels/slide41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95.xml.rels" ContentType="application/vnd.openxmlformats-package.relationships+xml"/>
  <Override PartName="/ppt/slides/_rels/slide36.xml.rels" ContentType="application/vnd.openxmlformats-package.relationships+xml"/>
  <Override PartName="/ppt/slides/_rels/slide94.xml.rels" ContentType="application/vnd.openxmlformats-package.relationships+xml"/>
  <Override PartName="/ppt/slides/_rels/slide35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_rels/slide34.xml.rels" ContentType="application/vnd.openxmlformats-package.relationships+xml"/>
  <Override PartName="/ppt/slides/_rels/slide92.xml.rels" ContentType="application/vnd.openxmlformats-package.relationships+xml"/>
  <Override PartName="/ppt/slides/_rels/slide9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101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0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82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85.xml.rels" ContentType="application/vnd.openxmlformats-package.relationships+xml"/>
  <Override PartName="/ppt/slides/_rels/slide25.xml.rels" ContentType="application/vnd.openxmlformats-package.relationships+xml"/>
  <Override PartName="/ppt/slides/_rels/slide7.xml.rels" ContentType="application/vnd.openxmlformats-package.relationships+xml"/>
  <Override PartName="/ppt/slides/_rels/slide84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102.xml.rels" ContentType="application/vnd.openxmlformats-package.relationships+xml"/>
  <Override PartName="/ppt/slides/_rels/slide12.xml.rels" ContentType="application/vnd.openxmlformats-package.relationships+xml"/>
  <Override PartName="/ppt/slides/_rels/slide70.xml.rels" ContentType="application/vnd.openxmlformats-package.relationships+xml"/>
  <Override PartName="/ppt/slides/_rels/slide33.xml.rels" ContentType="application/vnd.openxmlformats-package.relationships+xml"/>
  <Override PartName="/ppt/slides/_rels/slide19.xml.rels" ContentType="application/vnd.openxmlformats-package.relationships+xml"/>
  <Override PartName="/ppt/slides/_rels/slide39.xml.rels" ContentType="application/vnd.openxmlformats-package.relationships+xml"/>
  <Override PartName="/ppt/slides/_rels/slide90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83.xml.rels" ContentType="application/vnd.openxmlformats-package.relationships+xml"/>
  <Override PartName="/ppt/slides/_rels/slide69.xml.rels" ContentType="application/vnd.openxmlformats-package.relationships+xml"/>
  <Override PartName="/ppt/slides/_rels/slide103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2.xml.rels" ContentType="application/vnd.openxmlformats-package.relationships+xml"/>
  <Override PartName="/ppt/slides/_rels/slide22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44.xml.rels" ContentType="application/vnd.openxmlformats-package.relationships+xml"/>
  <Override PartName="/ppt/slides/_rels/slide1.xml.rels" ContentType="application/vnd.openxmlformats-package.relationships+xml"/>
  <Override PartName="/ppt/slides/_rels/slide40.xml.rels" ContentType="application/vnd.openxmlformats-package.relationships+xml"/>
  <Override PartName="/ppt/slides/_rels/slide97.xml.rels" ContentType="application/vnd.openxmlformats-package.relationships+xml"/>
  <Override PartName="/ppt/slides/_rels/slide113.xml.rels" ContentType="application/vnd.openxmlformats-package.relationships+xml"/>
  <Override PartName="/ppt/slides/_rels/slide23.xml.rels" ContentType="application/vnd.openxmlformats-package.relationships+xml"/>
  <Override PartName="/ppt/slides/_rels/slide81.xml.rels" ContentType="application/vnd.openxmlformats-package.relationships+xml"/>
  <Override PartName="/ppt/slides/_rels/slide16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111.xml.rels" ContentType="application/vnd.openxmlformats-package.relationships+xml"/>
  <Override PartName="/ppt/slides/_rels/slide21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105.xml.rels" ContentType="application/vnd.openxmlformats-package.relationships+xml"/>
  <Override PartName="/ppt/slides/_rels/slide52.xml.rels" ContentType="application/vnd.openxmlformats-package.relationships+xml"/>
  <Override PartName="/ppt/slides/_rels/slide106.xml.rels" ContentType="application/vnd.openxmlformats-package.relationships+xml"/>
  <Override PartName="/ppt/slides/_rels/slide53.xml.rels" ContentType="application/vnd.openxmlformats-package.relationships+xml"/>
  <Override PartName="/ppt/slides/_rels/slide107.xml.rels" ContentType="application/vnd.openxmlformats-package.relationships+xml"/>
  <Override PartName="/ppt/slides/_rels/slide54.xml.rels" ContentType="application/vnd.openxmlformats-package.relationships+xml"/>
  <Override PartName="/ppt/slides/_rels/slide108.xml.rels" ContentType="application/vnd.openxmlformats-package.relationships+xml"/>
  <Override PartName="/ppt/slides/_rels/slide55.xml.rels" ContentType="application/vnd.openxmlformats-package.relationships+xml"/>
  <Override PartName="/ppt/slides/_rels/slide109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3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65.xml.rels" ContentType="application/vnd.openxmlformats-package.relationships+xml"/>
  <Override PartName="/ppt/slides/_rels/slide9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57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87.xml.rels" ContentType="application/vnd.openxmlformats-package.relationships+xml"/>
  <Override PartName="/ppt/slides/_rels/slide31.xml.rels" ContentType="application/vnd.openxmlformats-package.relationships+xml"/>
  <Override PartName="/ppt/slides/_rels/slide88.xml.rels" ContentType="application/vnd.openxmlformats-package.relationships+xml"/>
  <Override PartName="/ppt/slides/_rels/slide32.xml.rels" ContentType="application/vnd.openxmlformats-package.relationships+xml"/>
  <Override PartName="/ppt/slides/_rels/slide89.xml.rels" ContentType="application/vnd.openxmlformats-package.relationships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9.xml" ContentType="application/vnd.openxmlformats-officedocument.presentationml.slide+xml"/>
  <Override PartName="/ppt/slides/slide10.xml" ContentType="application/vnd.openxmlformats-officedocument.presentationml.slide+xml"/>
  <Override PartName="/ppt/slides/slide104.xml" ContentType="application/vnd.openxmlformats-officedocument.presentationml.slide+xml"/>
  <Override PartName="/ppt/slides/slide6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0.xml" ContentType="application/vnd.openxmlformats-officedocument.presentationml.slide+xml"/>
  <Override PartName="/ppt/slides/slide16.xml" ContentType="application/vnd.openxmlformats-officedocument.presentationml.slide+xml"/>
  <Override PartName="/ppt/slides/slide91.xml" ContentType="application/vnd.openxmlformats-officedocument.presentationml.slide+xml"/>
  <Override PartName="/ppt/slides/slide17.xml" ContentType="application/vnd.openxmlformats-officedocument.presentationml.slide+xml"/>
  <Override PartName="/ppt/slides/slide92.xml" ContentType="application/vnd.openxmlformats-officedocument.presentationml.slide+xml"/>
  <Override PartName="/ppt/slides/slide18.xml" ContentType="application/vnd.openxmlformats-officedocument.presentationml.slide+xml"/>
  <Override PartName="/ppt/slides/slide93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100.xml" ContentType="application/vnd.openxmlformats-officedocument.presentationml.slide+xml"/>
  <Override PartName="/ppt/slides/slide65.xml" ContentType="application/vnd.openxmlformats-officedocument.presentationml.slide+xml"/>
  <Override PartName="/ppt/slides/slide101.xml" ContentType="application/vnd.openxmlformats-officedocument.presentationml.slide+xml"/>
  <Override PartName="/ppt/slides/slide66.xml" ContentType="application/vnd.openxmlformats-officedocument.presentationml.slide+xml"/>
  <Override PartName="/ppt/slides/slide102.xml" ContentType="application/vnd.openxmlformats-officedocument.presentationml.slide+xml"/>
  <Override PartName="/ppt/slides/slide67.xml" ContentType="application/vnd.openxmlformats-officedocument.presentationml.slide+xml"/>
  <Override PartName="/ppt/slides/slide103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110.xml" ContentType="application/vnd.openxmlformats-officedocument.presentationml.slide+xml"/>
  <Override PartName="/ppt/slides/slide75.xml" ContentType="application/vnd.openxmlformats-officedocument.presentationml.slide+xml"/>
  <Override PartName="/ppt/slides/slide111.xml" ContentType="application/vnd.openxmlformats-officedocument.presentationml.slide+xml"/>
  <Override PartName="/ppt/slides/slide76.xml" ContentType="application/vnd.openxmlformats-officedocument.presentationml.slide+xml"/>
  <Override PartName="/ppt/slides/slide112.xml" ContentType="application/vnd.openxmlformats-officedocument.presentationml.slide+xml"/>
  <Override PartName="/ppt/slides/slide77.xml" ContentType="application/vnd.openxmlformats-officedocument.presentationml.slide+xml"/>
  <Override PartName="/ppt/slides/slide113.xml" ContentType="application/vnd.openxmlformats-officedocument.presentationml.slide+xml"/>
  <Override PartName="/ppt/slides/slide7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23.png" ContentType="image/png"/>
  <Override PartName="/ppt/media/image8.png" ContentType="image/png"/>
  <Override PartName="/ppt/media/image21.png" ContentType="image/png"/>
  <Override PartName="/ppt/media/image6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31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8.png" ContentType="image/png"/>
  <Override PartName="/ppt/media/image5.jpeg" ContentType="image/jpeg"/>
  <Override PartName="/ppt/media/image4.png" ContentType="image/png"/>
  <Override PartName="/ppt/media/image39.png" ContentType="image/png"/>
  <Override PartName="/ppt/media/image1.jpeg" ContentType="image/jpeg"/>
  <Override PartName="/ppt/media/image41.png" ContentType="image/png"/>
  <Override PartName="/ppt/media/image11.png" ContentType="image/png"/>
  <Override PartName="/ppt/media/image16.png" ContentType="image/png"/>
  <Override PartName="/ppt/media/image3.jpeg" ContentType="image/jpeg"/>
  <Override PartName="/ppt/media/image2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9.png" ContentType="image/png"/>
  <Override PartName="/ppt/media/image24.png" ContentType="image/png"/>
  <Override PartName="/ppt/media/image10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15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8.png" ContentType="image/png"/>
  <Override PartName="/ppt/media/image40.png" ContentType="image/png"/>
  <Override PartName="/ppt/media/image42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B722119-F95F-449A-8FFD-D2B3C20CB64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1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13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3208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09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10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863BDA5-854C-4C3A-A5C5-623AF8965FE4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CustomShape 1"/>
          <p:cNvSpPr/>
          <p:nvPr/>
        </p:nvSpPr>
        <p:spPr>
          <a:xfrm>
            <a:off x="0" y="0"/>
            <a:ext cx="2970720" cy="2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6" name="CustomShape 2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7" name="CustomShape 3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FA32139-17E0-46C4-8405-529E516D1295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8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400" cy="3543840"/>
          </a:xfrm>
          <a:prstGeom prst="rect">
            <a:avLst/>
          </a:prstGeom>
        </p:spPr>
      </p:sp>
      <p:sp>
        <p:nvSpPr>
          <p:cNvPr id="3249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7280" cy="4144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CustomShape 1"/>
          <p:cNvSpPr/>
          <p:nvPr/>
        </p:nvSpPr>
        <p:spPr>
          <a:xfrm>
            <a:off x="0" y="0"/>
            <a:ext cx="2970720" cy="2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1" name="CustomShape 2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2" name="CustomShape 3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3870058-6D3E-43DE-B4AC-4AF43E31A761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3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400" cy="3543840"/>
          </a:xfrm>
          <a:prstGeom prst="rect">
            <a:avLst/>
          </a:prstGeom>
        </p:spPr>
      </p:sp>
      <p:sp>
        <p:nvSpPr>
          <p:cNvPr id="3254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7280" cy="4144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3266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67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68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F6CF1BB-0B83-4287-9143-A41985D55095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3212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13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14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0A1E9D8-8377-4BCA-9282-261A6D323C43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CustomShape 1"/>
          <p:cNvSpPr/>
          <p:nvPr/>
        </p:nvSpPr>
        <p:spPr>
          <a:xfrm>
            <a:off x="0" y="0"/>
            <a:ext cx="2970720" cy="2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6" name="CustomShape 2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7" name="CustomShape 3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1E186B8-178D-44AB-A4C5-7518A3312253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8" name="PlaceHolder 4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3259" name="PlaceHolder 5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0" y="0"/>
            <a:ext cx="2970720" cy="2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61" name="CustomShape 2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62" name="CustomShape 3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286E0B7-DB52-4662-87CE-19EA79F96D5A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63" name="PlaceHolder 4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3264" name="PlaceHolder 5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CustomShape 1"/>
          <p:cNvSpPr/>
          <p:nvPr/>
        </p:nvSpPr>
        <p:spPr>
          <a:xfrm>
            <a:off x="0" y="0"/>
            <a:ext cx="2970720" cy="2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16" name="CustomShape 2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17" name="CustomShape 3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B7B473A-13C1-4BA5-B733-281D7FB0F451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18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400" cy="3543840"/>
          </a:xfrm>
          <a:prstGeom prst="rect">
            <a:avLst/>
          </a:prstGeom>
        </p:spPr>
      </p:sp>
      <p:sp>
        <p:nvSpPr>
          <p:cNvPr id="3219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7280" cy="4144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CustomShape 1"/>
          <p:cNvSpPr/>
          <p:nvPr/>
        </p:nvSpPr>
        <p:spPr>
          <a:xfrm>
            <a:off x="0" y="0"/>
            <a:ext cx="2970720" cy="2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1" name="CustomShape 2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2" name="CustomShape 3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37A017A-9DF3-443F-B49F-DB8BB051DB1C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3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400" cy="3543840"/>
          </a:xfrm>
          <a:prstGeom prst="rect">
            <a:avLst/>
          </a:prstGeom>
        </p:spPr>
      </p:sp>
      <p:sp>
        <p:nvSpPr>
          <p:cNvPr id="3224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7280" cy="4144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CustomShape 1"/>
          <p:cNvSpPr/>
          <p:nvPr/>
        </p:nvSpPr>
        <p:spPr>
          <a:xfrm>
            <a:off x="0" y="0"/>
            <a:ext cx="2970720" cy="2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6" name="CustomShape 2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7" name="CustomShape 3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8BFFECD-9CB7-4325-8342-81AFAAB0ED1E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8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400" cy="3543840"/>
          </a:xfrm>
          <a:prstGeom prst="rect">
            <a:avLst/>
          </a:prstGeom>
        </p:spPr>
      </p:sp>
      <p:sp>
        <p:nvSpPr>
          <p:cNvPr id="3229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7280" cy="4144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CustomShape 1"/>
          <p:cNvSpPr/>
          <p:nvPr/>
        </p:nvSpPr>
        <p:spPr>
          <a:xfrm>
            <a:off x="0" y="0"/>
            <a:ext cx="2970720" cy="2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1" name="CustomShape 2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2" name="CustomShape 3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9AE413A-B5A4-486D-8407-24EB3B0AD0CF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3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400" cy="3543840"/>
          </a:xfrm>
          <a:prstGeom prst="rect">
            <a:avLst/>
          </a:prstGeom>
        </p:spPr>
      </p:sp>
      <p:sp>
        <p:nvSpPr>
          <p:cNvPr id="3234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7280" cy="4144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CustomShape 1"/>
          <p:cNvSpPr/>
          <p:nvPr/>
        </p:nvSpPr>
        <p:spPr>
          <a:xfrm>
            <a:off x="0" y="0"/>
            <a:ext cx="2970720" cy="2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6" name="CustomShape 2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7" name="CustomShape 3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FFFFE81-1393-415C-A2DE-5EE9D7C0089A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8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400" cy="3543840"/>
          </a:xfrm>
          <a:prstGeom prst="rect">
            <a:avLst/>
          </a:prstGeom>
        </p:spPr>
      </p:sp>
      <p:sp>
        <p:nvSpPr>
          <p:cNvPr id="3239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7280" cy="4144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CustomShape 1"/>
          <p:cNvSpPr/>
          <p:nvPr/>
        </p:nvSpPr>
        <p:spPr>
          <a:xfrm>
            <a:off x="0" y="0"/>
            <a:ext cx="2970720" cy="2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1" name="CustomShape 2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2" name="CustomShape 3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12652E1-C7F3-4C93-BBE6-BD71E1A32DA4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3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400" cy="3543840"/>
          </a:xfrm>
          <a:prstGeom prst="rect">
            <a:avLst/>
          </a:prstGeom>
        </p:spPr>
      </p:sp>
      <p:sp>
        <p:nvSpPr>
          <p:cNvPr id="3244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7280" cy="4144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3"/>
          <a:stretch/>
        </p:blipFill>
        <p:spPr>
          <a:xfrm>
            <a:off x="678600" y="2496240"/>
            <a:ext cx="2211120" cy="5508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120" cy="55080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4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120" cy="55080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hyperlink" Target="https://www.cs.usfca.edu/~galles/visualization/TopoSortDFS.html" TargetMode="External"/><Relationship Id="rId2" Type="http://schemas.openxmlformats.org/officeDocument/2006/relationships/slideLayout" Target="../slideLayouts/slideLayout1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://quickgraph.codeplex.com/" TargetMode="Externa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732120" y="783720"/>
            <a:ext cx="7762320" cy="10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64000"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  <a:ea typeface="DejaVu Sans"/>
              </a:rPr>
              <a:t>Graphs and Graph Algorithms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732120" y="1995840"/>
            <a:ext cx="7762320" cy="12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5000"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Fundamentals, Terminology, Traversal, Algorithms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760320" y="4601160"/>
            <a:ext cx="318636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  <a:ea typeface="DejaVu Sans"/>
              </a:rPr>
              <a:t>SoftUni Team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760320" y="5070960"/>
            <a:ext cx="3186360" cy="44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  <a:ea typeface="DejaVu Sans"/>
              </a:rPr>
              <a:t>Technical Trainers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760320" y="5576040"/>
            <a:ext cx="31863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  <a:ea typeface="DejaVu Sans"/>
              </a:rPr>
              <a:t>Software University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760320" y="5917320"/>
            <a:ext cx="318636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http://softuni.bg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7"/>
          <p:cNvSpPr/>
          <p:nvPr/>
        </p:nvSpPr>
        <p:spPr>
          <a:xfrm>
            <a:off x="821880" y="3310200"/>
            <a:ext cx="2174400" cy="759960"/>
          </a:xfrm>
          <a:prstGeom prst="roundRect">
            <a:avLst>
              <a:gd name="adj" fmla="val 3940"/>
            </a:avLst>
          </a:prstGeom>
          <a:blipFill rotWithShape="0">
            <a:blip r:embed="rId2"/>
            <a:stretch>
              <a:fillRect/>
            </a:stretch>
          </a:blipFill>
          <a:ln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Picture 18" descr=""/>
          <p:cNvPicPr/>
          <p:nvPr/>
        </p:nvPicPr>
        <p:blipFill>
          <a:blip r:embed="rId3"/>
          <a:stretch/>
        </p:blipFill>
        <p:spPr>
          <a:xfrm flipH="1">
            <a:off x="3885480" y="3870360"/>
            <a:ext cx="2132640" cy="2340360"/>
          </a:xfrm>
          <a:prstGeom prst="rect">
            <a:avLst/>
          </a:prstGeom>
          <a:ln>
            <a:noFill/>
          </a:ln>
        </p:spPr>
      </p:pic>
      <p:sp>
        <p:nvSpPr>
          <p:cNvPr id="131" name="CustomShape 8"/>
          <p:cNvSpPr/>
          <p:nvPr/>
        </p:nvSpPr>
        <p:spPr>
          <a:xfrm rot="576000">
            <a:off x="5069160" y="3684960"/>
            <a:ext cx="211824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3" strike="noStrike">
                <a:solidFill>
                  <a:srgbClr val="fefefd"/>
                </a:solidFill>
                <a:latin typeface="Calibri"/>
                <a:ea typeface="DejaVu Sans"/>
              </a:rPr>
              <a:t>Graph</a:t>
            </a:r>
            <a:br/>
            <a:r>
              <a:rPr b="1" lang="en-US" sz="2400" spc="43" strike="noStrike">
                <a:solidFill>
                  <a:srgbClr val="fefefd"/>
                </a:solidFill>
                <a:latin typeface="Calibri"/>
                <a:ea typeface="DejaVu Sans"/>
              </a:rPr>
              <a:t>Algorithms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2" name="Picture 15" descr=""/>
          <p:cNvPicPr/>
          <p:nvPr/>
        </p:nvPicPr>
        <p:blipFill>
          <a:blip r:embed="rId4"/>
          <a:stretch/>
        </p:blipFill>
        <p:spPr>
          <a:xfrm>
            <a:off x="8151840" y="3962520"/>
            <a:ext cx="2597400" cy="209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7094305-12CF-4BA9-9116-822DA3B5C1F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Cycle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Path that ends back at the starting node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Example of cycle: A, B, C, G, A</a:t>
            </a:r>
            <a:endParaRPr b="0" lang="en-US" sz="32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Simple path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No cycles in path</a:t>
            </a:r>
            <a:endParaRPr b="0" lang="en-US" sz="32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Acyclic graph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Graph with no cycles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Acyclic undirected graphs are trees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(6)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17" name="Group 4"/>
          <p:cNvGrpSpPr/>
          <p:nvPr/>
        </p:nvGrpSpPr>
        <p:grpSpPr>
          <a:xfrm>
            <a:off x="6801480" y="3247920"/>
            <a:ext cx="3509640" cy="2465640"/>
            <a:chOff x="6801480" y="3247920"/>
            <a:chExt cx="3509640" cy="2465640"/>
          </a:xfrm>
        </p:grpSpPr>
        <p:sp>
          <p:nvSpPr>
            <p:cNvPr id="318" name="CustomShape 5"/>
            <p:cNvSpPr/>
            <p:nvPr/>
          </p:nvSpPr>
          <p:spPr>
            <a:xfrm>
              <a:off x="8203320" y="423864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9" name="CustomShape 6"/>
            <p:cNvSpPr/>
            <p:nvPr/>
          </p:nvSpPr>
          <p:spPr>
            <a:xfrm>
              <a:off x="8935200" y="3324240"/>
              <a:ext cx="61884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0" name="CustomShape 7"/>
            <p:cNvSpPr/>
            <p:nvPr/>
          </p:nvSpPr>
          <p:spPr>
            <a:xfrm>
              <a:off x="7639560" y="324792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1" name="CustomShape 8"/>
            <p:cNvSpPr/>
            <p:nvPr/>
          </p:nvSpPr>
          <p:spPr>
            <a:xfrm>
              <a:off x="6801480" y="416232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2" name="CustomShape 9"/>
            <p:cNvSpPr/>
            <p:nvPr/>
          </p:nvSpPr>
          <p:spPr>
            <a:xfrm flipH="1" flipV="1" rot="5400000">
              <a:off x="8591760" y="3884760"/>
              <a:ext cx="520200" cy="34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10"/>
            <p:cNvSpPr/>
            <p:nvPr/>
          </p:nvSpPr>
          <p:spPr>
            <a:xfrm rot="10800000">
              <a:off x="8229240" y="3526920"/>
              <a:ext cx="70596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11"/>
            <p:cNvSpPr/>
            <p:nvPr/>
          </p:nvSpPr>
          <p:spPr>
            <a:xfrm flipV="1" rot="16200000">
              <a:off x="7852320" y="3885480"/>
              <a:ext cx="514800" cy="350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12"/>
            <p:cNvSpPr/>
            <p:nvPr/>
          </p:nvSpPr>
          <p:spPr>
            <a:xfrm>
              <a:off x="7359480" y="4440600"/>
              <a:ext cx="84276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13"/>
            <p:cNvSpPr/>
            <p:nvPr/>
          </p:nvSpPr>
          <p:spPr>
            <a:xfrm rot="5400000">
              <a:off x="7242120" y="3759120"/>
              <a:ext cx="520200" cy="447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14"/>
            <p:cNvSpPr/>
            <p:nvPr/>
          </p:nvSpPr>
          <p:spPr>
            <a:xfrm>
              <a:off x="7345440" y="515304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8" name="CustomShape 15"/>
            <p:cNvSpPr/>
            <p:nvPr/>
          </p:nvSpPr>
          <p:spPr>
            <a:xfrm flipH="1">
              <a:off x="7846920" y="4713120"/>
              <a:ext cx="436320" cy="520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16"/>
            <p:cNvSpPr/>
            <p:nvPr/>
          </p:nvSpPr>
          <p:spPr>
            <a:xfrm>
              <a:off x="8990640" y="515844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30" name="CustomShape 17"/>
            <p:cNvSpPr/>
            <p:nvPr/>
          </p:nvSpPr>
          <p:spPr>
            <a:xfrm>
              <a:off x="8679600" y="4713120"/>
              <a:ext cx="396000" cy="52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18"/>
            <p:cNvSpPr/>
            <p:nvPr/>
          </p:nvSpPr>
          <p:spPr>
            <a:xfrm flipH="1">
              <a:off x="8759880" y="4516560"/>
              <a:ext cx="961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19"/>
            <p:cNvSpPr/>
            <p:nvPr/>
          </p:nvSpPr>
          <p:spPr>
            <a:xfrm>
              <a:off x="9723960" y="423864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K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33" name="CustomShape 20"/>
            <p:cNvSpPr/>
            <p:nvPr/>
          </p:nvSpPr>
          <p:spPr>
            <a:xfrm flipH="1">
              <a:off x="9492120" y="4713120"/>
              <a:ext cx="316080" cy="52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4" name="CustomShape 21"/>
          <p:cNvSpPr/>
          <p:nvPr/>
        </p:nvSpPr>
        <p:spPr>
          <a:xfrm>
            <a:off x="6536880" y="2909160"/>
            <a:ext cx="3420000" cy="2186280"/>
          </a:xfrm>
          <a:custGeom>
            <a:avLst/>
            <a:gdLst/>
            <a:ahLst/>
            <a:rect l="l" t="t" r="r" b="b"/>
            <a:pathLst>
              <a:path w="3421063" h="2273300">
                <a:moveTo>
                  <a:pt x="0" y="1616075"/>
                </a:moveTo>
                <a:cubicBezTo>
                  <a:pt x="15081" y="1220788"/>
                  <a:pt x="228601" y="1031874"/>
                  <a:pt x="457201" y="777874"/>
                </a:cubicBezTo>
                <a:cubicBezTo>
                  <a:pt x="685801" y="523874"/>
                  <a:pt x="950914" y="184150"/>
                  <a:pt x="1371601" y="92075"/>
                </a:cubicBezTo>
                <a:cubicBezTo>
                  <a:pt x="1792288" y="0"/>
                  <a:pt x="2651125" y="85724"/>
                  <a:pt x="2981325" y="225424"/>
                </a:cubicBezTo>
                <a:cubicBezTo>
                  <a:pt x="3311525" y="365124"/>
                  <a:pt x="3421063" y="546100"/>
                  <a:pt x="3352801" y="930275"/>
                </a:cubicBezTo>
                <a:cubicBezTo>
                  <a:pt x="3236914" y="1238250"/>
                  <a:pt x="2705101" y="1958975"/>
                  <a:pt x="2209801" y="2149475"/>
                </a:cubicBezTo>
                <a:cubicBezTo>
                  <a:pt x="1733551" y="2273300"/>
                  <a:pt x="658813" y="2095499"/>
                  <a:pt x="381001" y="2073274"/>
                </a:cubicBezTo>
              </a:path>
            </a:pathLst>
          </a:custGeom>
          <a:noFill/>
          <a:ln w="63360">
            <a:solidFill>
              <a:schemeClr val="tx1">
                <a:lumMod val="40000"/>
                <a:lumOff val="60000"/>
              </a:schemeClr>
            </a:solidFill>
            <a:round/>
            <a:tailEnd len="med" type="triangle" w="med"/>
          </a:ln>
          <a:effectLst>
            <a:outerShdw algn="ctr" blurRad="63500" dir="5400000" dist="50760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CustomShape 1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01" name="Group 2"/>
          <p:cNvGrpSpPr/>
          <p:nvPr/>
        </p:nvGrpSpPr>
        <p:grpSpPr>
          <a:xfrm>
            <a:off x="4146480" y="1752480"/>
            <a:ext cx="5266440" cy="3199320"/>
            <a:chOff x="4146480" y="1752480"/>
            <a:chExt cx="5266440" cy="3199320"/>
          </a:xfrm>
        </p:grpSpPr>
        <p:sp>
          <p:nvSpPr>
            <p:cNvPr id="3002" name="CustomShape 3"/>
            <p:cNvSpPr/>
            <p:nvPr/>
          </p:nvSpPr>
          <p:spPr>
            <a:xfrm>
              <a:off x="414648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03" name="CustomShape 4"/>
            <p:cNvSpPr/>
            <p:nvPr/>
          </p:nvSpPr>
          <p:spPr>
            <a:xfrm>
              <a:off x="6475320" y="34290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04" name="CustomShape 5"/>
            <p:cNvSpPr/>
            <p:nvPr/>
          </p:nvSpPr>
          <p:spPr>
            <a:xfrm>
              <a:off x="845676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05" name="CustomShape 6"/>
            <p:cNvSpPr/>
            <p:nvPr/>
          </p:nvSpPr>
          <p:spPr>
            <a:xfrm>
              <a:off x="7161120" y="3772080"/>
              <a:ext cx="1394640" cy="59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6" name="CustomShape 7"/>
            <p:cNvSpPr/>
            <p:nvPr/>
          </p:nvSpPr>
          <p:spPr>
            <a:xfrm flipH="1">
              <a:off x="4812480" y="3772080"/>
              <a:ext cx="1661040" cy="68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7" name="CustomShape 8"/>
            <p:cNvSpPr/>
            <p:nvPr/>
          </p:nvSpPr>
          <p:spPr>
            <a:xfrm>
              <a:off x="4832280" y="4610160"/>
              <a:ext cx="362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8" name="CustomShape 9"/>
            <p:cNvSpPr/>
            <p:nvPr/>
          </p:nvSpPr>
          <p:spPr>
            <a:xfrm>
              <a:off x="8728200" y="17524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09" name="CustomShape 10"/>
            <p:cNvSpPr/>
            <p:nvPr/>
          </p:nvSpPr>
          <p:spPr>
            <a:xfrm flipH="1">
              <a:off x="7059240" y="2337840"/>
              <a:ext cx="1766520" cy="119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10" name="CustomShape 1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64DCFF9-BF23-40EC-9B4B-CEE37A7CAB7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11" name="CustomShape 1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Step #5: Find a Node with No Incoming Edges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012" name="CustomShape 1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3" name="CustomShape 14"/>
          <p:cNvSpPr/>
          <p:nvPr/>
        </p:nvSpPr>
        <p:spPr>
          <a:xfrm>
            <a:off x="41688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14" name="CustomShape 15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15" name="CustomShape 16"/>
          <p:cNvSpPr/>
          <p:nvPr/>
        </p:nvSpPr>
        <p:spPr>
          <a:xfrm>
            <a:off x="505836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16" name="CustomShape 17"/>
          <p:cNvSpPr/>
          <p:nvPr/>
        </p:nvSpPr>
        <p:spPr>
          <a:xfrm flipH="1">
            <a:off x="9693000" y="1899720"/>
            <a:ext cx="631440" cy="3798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017" name="CustomShape 18"/>
          <p:cNvSpPr/>
          <p:nvPr/>
        </p:nvSpPr>
        <p:spPr>
          <a:xfrm>
            <a:off x="4341960" y="1284120"/>
            <a:ext cx="3084840" cy="1523880"/>
          </a:xfrm>
          <a:prstGeom prst="wedgeRoundRectCallout">
            <a:avLst>
              <a:gd name="adj1" fmla="val 83937"/>
              <a:gd name="adj2" fmla="val -654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CustomShape 1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19" name="Group 2"/>
          <p:cNvGrpSpPr/>
          <p:nvPr/>
        </p:nvGrpSpPr>
        <p:grpSpPr>
          <a:xfrm>
            <a:off x="4146480" y="1752480"/>
            <a:ext cx="5266440" cy="3199320"/>
            <a:chOff x="4146480" y="1752480"/>
            <a:chExt cx="5266440" cy="3199320"/>
          </a:xfrm>
        </p:grpSpPr>
        <p:sp>
          <p:nvSpPr>
            <p:cNvPr id="3020" name="CustomShape 3"/>
            <p:cNvSpPr/>
            <p:nvPr/>
          </p:nvSpPr>
          <p:spPr>
            <a:xfrm>
              <a:off x="414648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21" name="CustomShape 4"/>
            <p:cNvSpPr/>
            <p:nvPr/>
          </p:nvSpPr>
          <p:spPr>
            <a:xfrm>
              <a:off x="6475320" y="34290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22" name="CustomShape 5"/>
            <p:cNvSpPr/>
            <p:nvPr/>
          </p:nvSpPr>
          <p:spPr>
            <a:xfrm>
              <a:off x="845676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23" name="CustomShape 6"/>
            <p:cNvSpPr/>
            <p:nvPr/>
          </p:nvSpPr>
          <p:spPr>
            <a:xfrm>
              <a:off x="7161120" y="3772080"/>
              <a:ext cx="1394640" cy="59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4" name="CustomShape 7"/>
            <p:cNvSpPr/>
            <p:nvPr/>
          </p:nvSpPr>
          <p:spPr>
            <a:xfrm flipH="1">
              <a:off x="4812480" y="3772080"/>
              <a:ext cx="1661040" cy="68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5" name="CustomShape 8"/>
            <p:cNvSpPr/>
            <p:nvPr/>
          </p:nvSpPr>
          <p:spPr>
            <a:xfrm>
              <a:off x="4832280" y="4610160"/>
              <a:ext cx="362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6" name="CustomShape 9"/>
            <p:cNvSpPr/>
            <p:nvPr/>
          </p:nvSpPr>
          <p:spPr>
            <a:xfrm>
              <a:off x="8728200" y="17524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27" name="CustomShape 10"/>
            <p:cNvSpPr/>
            <p:nvPr/>
          </p:nvSpPr>
          <p:spPr>
            <a:xfrm flipH="1">
              <a:off x="7059240" y="2337840"/>
              <a:ext cx="1766520" cy="119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28" name="CustomShape 1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9E677EF-5F76-4EA6-8C93-536BC5F72C2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29" name="CustomShape 1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#6: Remove Node E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30" name="CustomShape 1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1" name="CustomShape 14"/>
          <p:cNvSpPr/>
          <p:nvPr/>
        </p:nvSpPr>
        <p:spPr>
          <a:xfrm>
            <a:off x="41688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32" name="CustomShape 15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33" name="CustomShape 16"/>
          <p:cNvSpPr/>
          <p:nvPr/>
        </p:nvSpPr>
        <p:spPr>
          <a:xfrm>
            <a:off x="505836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34" name="CustomShape 17"/>
          <p:cNvSpPr/>
          <p:nvPr/>
        </p:nvSpPr>
        <p:spPr>
          <a:xfrm flipH="1">
            <a:off x="9697320" y="1932120"/>
            <a:ext cx="1044360" cy="4239000"/>
          </a:xfrm>
          <a:custGeom>
            <a:avLst/>
            <a:gdLst/>
            <a:ahLst/>
            <a:rect l="l" t="t" r="r" b="b"/>
            <a:pathLst>
              <a:path w="1234658" h="4367324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5" name="CustomShape 18"/>
          <p:cNvSpPr/>
          <p:nvPr/>
        </p:nvSpPr>
        <p:spPr>
          <a:xfrm>
            <a:off x="594792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036" name="Group 19"/>
          <p:cNvGrpSpPr/>
          <p:nvPr/>
        </p:nvGrpSpPr>
        <p:grpSpPr>
          <a:xfrm>
            <a:off x="8779680" y="1803960"/>
            <a:ext cx="641520" cy="609480"/>
            <a:chOff x="8779680" y="1803960"/>
            <a:chExt cx="641520" cy="609480"/>
          </a:xfrm>
        </p:grpSpPr>
        <p:sp>
          <p:nvSpPr>
            <p:cNvPr id="3037" name="Line 20"/>
            <p:cNvSpPr/>
            <p:nvPr/>
          </p:nvSpPr>
          <p:spPr>
            <a:xfrm>
              <a:off x="8779680" y="18039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8" name="Line 21"/>
            <p:cNvSpPr/>
            <p:nvPr/>
          </p:nvSpPr>
          <p:spPr>
            <a:xfrm flipH="1">
              <a:off x="8779680" y="18039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039" name="Group 22"/>
          <p:cNvGrpSpPr/>
          <p:nvPr/>
        </p:nvGrpSpPr>
        <p:grpSpPr>
          <a:xfrm>
            <a:off x="7877520" y="2671920"/>
            <a:ext cx="363960" cy="354960"/>
            <a:chOff x="7877520" y="2671920"/>
            <a:chExt cx="363960" cy="354960"/>
          </a:xfrm>
        </p:grpSpPr>
        <p:sp>
          <p:nvSpPr>
            <p:cNvPr id="3040" name="Line 23"/>
            <p:cNvSpPr/>
            <p:nvPr/>
          </p:nvSpPr>
          <p:spPr>
            <a:xfrm>
              <a:off x="7907760" y="2671920"/>
              <a:ext cx="33372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1" name="Line 24"/>
            <p:cNvSpPr/>
            <p:nvPr/>
          </p:nvSpPr>
          <p:spPr>
            <a:xfrm flipH="1">
              <a:off x="7877520" y="2671920"/>
              <a:ext cx="36396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2" name="Group 1"/>
          <p:cNvGrpSpPr/>
          <p:nvPr/>
        </p:nvGrpSpPr>
        <p:grpSpPr>
          <a:xfrm>
            <a:off x="4146480" y="3429000"/>
            <a:ext cx="4995000" cy="1522800"/>
            <a:chOff x="4146480" y="3429000"/>
            <a:chExt cx="4995000" cy="1522800"/>
          </a:xfrm>
        </p:grpSpPr>
        <p:sp>
          <p:nvSpPr>
            <p:cNvPr id="3043" name="CustomShape 2"/>
            <p:cNvSpPr/>
            <p:nvPr/>
          </p:nvSpPr>
          <p:spPr>
            <a:xfrm>
              <a:off x="414648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44" name="CustomShape 3"/>
            <p:cNvSpPr/>
            <p:nvPr/>
          </p:nvSpPr>
          <p:spPr>
            <a:xfrm>
              <a:off x="6475320" y="34290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45" name="CustomShape 4"/>
            <p:cNvSpPr/>
            <p:nvPr/>
          </p:nvSpPr>
          <p:spPr>
            <a:xfrm>
              <a:off x="845676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46" name="CustomShape 5"/>
            <p:cNvSpPr/>
            <p:nvPr/>
          </p:nvSpPr>
          <p:spPr>
            <a:xfrm>
              <a:off x="7161120" y="3772080"/>
              <a:ext cx="1394640" cy="59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7" name="CustomShape 6"/>
            <p:cNvSpPr/>
            <p:nvPr/>
          </p:nvSpPr>
          <p:spPr>
            <a:xfrm flipH="1">
              <a:off x="4812480" y="3772080"/>
              <a:ext cx="1661040" cy="68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8" name="CustomShape 7"/>
            <p:cNvSpPr/>
            <p:nvPr/>
          </p:nvSpPr>
          <p:spPr>
            <a:xfrm>
              <a:off x="4832280" y="4610160"/>
              <a:ext cx="362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49" name="CustomShape 8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7DE7991-363A-4A08-B501-6EA4C89D55E6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50" name="CustomShape 9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Step #7: Find a Node with No Incoming Edges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051" name="CustomShape 10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2" name="CustomShape 11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53" name="CustomShape 12"/>
          <p:cNvSpPr/>
          <p:nvPr/>
        </p:nvSpPr>
        <p:spPr>
          <a:xfrm flipH="1" rot="20236800">
            <a:off x="7250040" y="3203640"/>
            <a:ext cx="631440" cy="3801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4032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054" name="CustomShape 13"/>
          <p:cNvSpPr/>
          <p:nvPr/>
        </p:nvSpPr>
        <p:spPr>
          <a:xfrm>
            <a:off x="2460240" y="1828800"/>
            <a:ext cx="3084840" cy="1523880"/>
          </a:xfrm>
          <a:prstGeom prst="wedgeRoundRectCallout">
            <a:avLst>
              <a:gd name="adj1" fmla="val 73765"/>
              <a:gd name="adj2" fmla="val 5700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55" name="CustomShape 14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6" name="CustomShape 15"/>
          <p:cNvSpPr/>
          <p:nvPr/>
        </p:nvSpPr>
        <p:spPr>
          <a:xfrm>
            <a:off x="41688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57" name="CustomShape 16"/>
          <p:cNvSpPr/>
          <p:nvPr/>
        </p:nvSpPr>
        <p:spPr>
          <a:xfrm>
            <a:off x="505836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58" name="CustomShape 17"/>
          <p:cNvSpPr/>
          <p:nvPr/>
        </p:nvSpPr>
        <p:spPr>
          <a:xfrm>
            <a:off x="594792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CustomShape 1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60" name="Group 2"/>
          <p:cNvGrpSpPr/>
          <p:nvPr/>
        </p:nvGrpSpPr>
        <p:grpSpPr>
          <a:xfrm>
            <a:off x="4146480" y="3429000"/>
            <a:ext cx="4995000" cy="1522800"/>
            <a:chOff x="4146480" y="3429000"/>
            <a:chExt cx="4995000" cy="1522800"/>
          </a:xfrm>
        </p:grpSpPr>
        <p:sp>
          <p:nvSpPr>
            <p:cNvPr id="3061" name="CustomShape 3"/>
            <p:cNvSpPr/>
            <p:nvPr/>
          </p:nvSpPr>
          <p:spPr>
            <a:xfrm>
              <a:off x="414648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62" name="CustomShape 4"/>
            <p:cNvSpPr/>
            <p:nvPr/>
          </p:nvSpPr>
          <p:spPr>
            <a:xfrm>
              <a:off x="6475320" y="34290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63" name="CustomShape 5"/>
            <p:cNvSpPr/>
            <p:nvPr/>
          </p:nvSpPr>
          <p:spPr>
            <a:xfrm>
              <a:off x="845676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64" name="CustomShape 6"/>
            <p:cNvSpPr/>
            <p:nvPr/>
          </p:nvSpPr>
          <p:spPr>
            <a:xfrm>
              <a:off x="7161120" y="3772080"/>
              <a:ext cx="1394640" cy="59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5" name="CustomShape 7"/>
            <p:cNvSpPr/>
            <p:nvPr/>
          </p:nvSpPr>
          <p:spPr>
            <a:xfrm flipH="1">
              <a:off x="4812480" y="3772080"/>
              <a:ext cx="1661040" cy="68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6" name="CustomShape 8"/>
            <p:cNvSpPr/>
            <p:nvPr/>
          </p:nvSpPr>
          <p:spPr>
            <a:xfrm>
              <a:off x="4832280" y="4610160"/>
              <a:ext cx="362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67" name="CustomShape 9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89EBE26-73E0-4A7A-B9F2-7287669BBF8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68" name="CustomShape 10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#8: Remove Node D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69" name="CustomShape 11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0" name="CustomShape 12"/>
          <p:cNvSpPr/>
          <p:nvPr/>
        </p:nvSpPr>
        <p:spPr>
          <a:xfrm>
            <a:off x="41688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71" name="CustomShape 13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72" name="CustomShape 14"/>
          <p:cNvSpPr/>
          <p:nvPr/>
        </p:nvSpPr>
        <p:spPr>
          <a:xfrm>
            <a:off x="505836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73" name="CustomShape 15"/>
          <p:cNvSpPr/>
          <p:nvPr/>
        </p:nvSpPr>
        <p:spPr>
          <a:xfrm flipH="1">
            <a:off x="7322760" y="3540600"/>
            <a:ext cx="3418920" cy="2630520"/>
          </a:xfrm>
          <a:custGeom>
            <a:avLst/>
            <a:gdLst/>
            <a:ahLst/>
            <a:rect l="l" t="t" r="r" b="b"/>
            <a:pathLst>
              <a:path w="4039342" h="4436342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lose/>
                <a:moveTo>
                  <a:pt x="4023222" y="258788"/>
                </a:moveTo>
                <a:cubicBezTo>
                  <a:pt x="3386154" y="258788"/>
                  <a:pt x="67922" y="1325422"/>
                  <a:pt x="19050" y="2360422"/>
                </a:cubicBezTo>
                <a:cubicBezTo>
                  <a:pt x="1058" y="1979395"/>
                  <a:pt x="179845" y="1652657"/>
                  <a:pt x="630031" y="1247600"/>
                </a:cubicBezTo>
                <a:cubicBezTo>
                  <a:pt x="1181621" y="928552"/>
                  <a:pt x="3591873" y="-1"/>
                  <a:pt x="4039342" y="0"/>
                </a:cubicBezTo>
                <a:cubicBezTo>
                  <a:pt x="4039342" y="101600"/>
                  <a:pt x="4023222" y="157188"/>
                  <a:pt x="4023222" y="258788"/>
                </a:cubicBezTo>
                <a:close/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ubicBezTo>
                  <a:pt x="15457" y="958451"/>
                  <a:pt x="3365996" y="0"/>
                  <a:pt x="4039342" y="0"/>
                </a:cubicBezTo>
                <a:cubicBezTo>
                  <a:pt x="4039342" y="93931"/>
                  <a:pt x="4039341" y="187863"/>
                  <a:pt x="4039341" y="281794"/>
                </a:cubicBezTo>
                <a:cubicBezTo>
                  <a:pt x="3402273" y="281794"/>
                  <a:pt x="48872" y="1173022"/>
                  <a:pt x="0" y="2208022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4" name="CustomShape 16"/>
          <p:cNvSpPr/>
          <p:nvPr/>
        </p:nvSpPr>
        <p:spPr>
          <a:xfrm>
            <a:off x="594792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075" name="Group 17"/>
          <p:cNvGrpSpPr/>
          <p:nvPr/>
        </p:nvGrpSpPr>
        <p:grpSpPr>
          <a:xfrm>
            <a:off x="6517800" y="3466440"/>
            <a:ext cx="641160" cy="609840"/>
            <a:chOff x="6517800" y="3466440"/>
            <a:chExt cx="641160" cy="609840"/>
          </a:xfrm>
        </p:grpSpPr>
        <p:sp>
          <p:nvSpPr>
            <p:cNvPr id="3076" name="Line 18"/>
            <p:cNvSpPr/>
            <p:nvPr/>
          </p:nvSpPr>
          <p:spPr>
            <a:xfrm>
              <a:off x="6517800" y="346644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77" name="Line 19"/>
            <p:cNvSpPr/>
            <p:nvPr/>
          </p:nvSpPr>
          <p:spPr>
            <a:xfrm flipH="1">
              <a:off x="6517800" y="346644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078" name="Group 20"/>
          <p:cNvGrpSpPr/>
          <p:nvPr/>
        </p:nvGrpSpPr>
        <p:grpSpPr>
          <a:xfrm>
            <a:off x="5578200" y="3899160"/>
            <a:ext cx="363960" cy="354960"/>
            <a:chOff x="5578200" y="3899160"/>
            <a:chExt cx="363960" cy="354960"/>
          </a:xfrm>
        </p:grpSpPr>
        <p:sp>
          <p:nvSpPr>
            <p:cNvPr id="3079" name="Line 21"/>
            <p:cNvSpPr/>
            <p:nvPr/>
          </p:nvSpPr>
          <p:spPr>
            <a:xfrm>
              <a:off x="5608440" y="3899160"/>
              <a:ext cx="33372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0" name="Line 22"/>
            <p:cNvSpPr/>
            <p:nvPr/>
          </p:nvSpPr>
          <p:spPr>
            <a:xfrm flipH="1">
              <a:off x="5578200" y="3899160"/>
              <a:ext cx="36396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081" name="Group 23"/>
          <p:cNvGrpSpPr/>
          <p:nvPr/>
        </p:nvGrpSpPr>
        <p:grpSpPr>
          <a:xfrm>
            <a:off x="7630920" y="3858120"/>
            <a:ext cx="363600" cy="355320"/>
            <a:chOff x="7630920" y="3858120"/>
            <a:chExt cx="363600" cy="355320"/>
          </a:xfrm>
        </p:grpSpPr>
        <p:sp>
          <p:nvSpPr>
            <p:cNvPr id="3082" name="Line 24"/>
            <p:cNvSpPr/>
            <p:nvPr/>
          </p:nvSpPr>
          <p:spPr>
            <a:xfrm>
              <a:off x="7660800" y="3858120"/>
              <a:ext cx="33372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3" name="Line 25"/>
            <p:cNvSpPr/>
            <p:nvPr/>
          </p:nvSpPr>
          <p:spPr>
            <a:xfrm flipH="1">
              <a:off x="7630920" y="3858120"/>
              <a:ext cx="36360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84" name="CustomShape 26"/>
          <p:cNvSpPr/>
          <p:nvPr/>
        </p:nvSpPr>
        <p:spPr>
          <a:xfrm>
            <a:off x="683784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5" name="Group 1"/>
          <p:cNvGrpSpPr/>
          <p:nvPr/>
        </p:nvGrpSpPr>
        <p:grpSpPr>
          <a:xfrm>
            <a:off x="4146480" y="4267080"/>
            <a:ext cx="4995000" cy="684720"/>
            <a:chOff x="4146480" y="4267080"/>
            <a:chExt cx="4995000" cy="684720"/>
          </a:xfrm>
        </p:grpSpPr>
        <p:sp>
          <p:nvSpPr>
            <p:cNvPr id="3086" name="CustomShape 2"/>
            <p:cNvSpPr/>
            <p:nvPr/>
          </p:nvSpPr>
          <p:spPr>
            <a:xfrm>
              <a:off x="414648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87" name="CustomShape 3"/>
            <p:cNvSpPr/>
            <p:nvPr/>
          </p:nvSpPr>
          <p:spPr>
            <a:xfrm>
              <a:off x="845676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88" name="CustomShape 4"/>
            <p:cNvSpPr/>
            <p:nvPr/>
          </p:nvSpPr>
          <p:spPr>
            <a:xfrm>
              <a:off x="4832280" y="4610160"/>
              <a:ext cx="362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89" name="CustomShape 5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D9C80D0-3024-4E28-BFBC-AC0BBE27602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90" name="CustomShape 6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Step #9: Find a Node with No Incoming Edges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091" name="CustomShape 7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2" name="CustomShape 8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93" name="CustomShape 9"/>
          <p:cNvSpPr/>
          <p:nvPr/>
        </p:nvSpPr>
        <p:spPr>
          <a:xfrm flipH="1" rot="10800000">
            <a:off x="3306960" y="4420800"/>
            <a:ext cx="631440" cy="3798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16200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094" name="CustomShape 10"/>
          <p:cNvSpPr/>
          <p:nvPr/>
        </p:nvSpPr>
        <p:spPr>
          <a:xfrm>
            <a:off x="1082880" y="2153520"/>
            <a:ext cx="3084840" cy="1523880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95" name="CustomShape 11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6" name="CustomShape 12"/>
          <p:cNvSpPr/>
          <p:nvPr/>
        </p:nvSpPr>
        <p:spPr>
          <a:xfrm>
            <a:off x="41688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97" name="CustomShape 13"/>
          <p:cNvSpPr/>
          <p:nvPr/>
        </p:nvSpPr>
        <p:spPr>
          <a:xfrm>
            <a:off x="505836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98" name="CustomShape 14"/>
          <p:cNvSpPr/>
          <p:nvPr/>
        </p:nvSpPr>
        <p:spPr>
          <a:xfrm>
            <a:off x="594792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99" name="CustomShape 15"/>
          <p:cNvSpPr/>
          <p:nvPr/>
        </p:nvSpPr>
        <p:spPr>
          <a:xfrm>
            <a:off x="683784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CustomShape 1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01" name="Group 2"/>
          <p:cNvGrpSpPr/>
          <p:nvPr/>
        </p:nvGrpSpPr>
        <p:grpSpPr>
          <a:xfrm>
            <a:off x="4146480" y="4267080"/>
            <a:ext cx="4995000" cy="684720"/>
            <a:chOff x="4146480" y="4267080"/>
            <a:chExt cx="4995000" cy="684720"/>
          </a:xfrm>
        </p:grpSpPr>
        <p:sp>
          <p:nvSpPr>
            <p:cNvPr id="3102" name="CustomShape 3"/>
            <p:cNvSpPr/>
            <p:nvPr/>
          </p:nvSpPr>
          <p:spPr>
            <a:xfrm>
              <a:off x="414648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03" name="CustomShape 4"/>
            <p:cNvSpPr/>
            <p:nvPr/>
          </p:nvSpPr>
          <p:spPr>
            <a:xfrm>
              <a:off x="845676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04" name="CustomShape 5"/>
            <p:cNvSpPr/>
            <p:nvPr/>
          </p:nvSpPr>
          <p:spPr>
            <a:xfrm>
              <a:off x="4832280" y="4610160"/>
              <a:ext cx="362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05" name="CustomShape 6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5150CDD-6F69-4F3F-BF1E-1ED15EA88C4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06" name="CustomShape 7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#10: Remove Node C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07" name="CustomShape 8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8" name="CustomShape 9"/>
          <p:cNvSpPr/>
          <p:nvPr/>
        </p:nvSpPr>
        <p:spPr>
          <a:xfrm>
            <a:off x="41688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09" name="CustomShape 10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10" name="CustomShape 11"/>
          <p:cNvSpPr/>
          <p:nvPr/>
        </p:nvSpPr>
        <p:spPr>
          <a:xfrm>
            <a:off x="505836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11" name="CustomShape 12"/>
          <p:cNvSpPr/>
          <p:nvPr/>
        </p:nvSpPr>
        <p:spPr>
          <a:xfrm>
            <a:off x="594792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112" name="Group 13"/>
          <p:cNvGrpSpPr/>
          <p:nvPr/>
        </p:nvGrpSpPr>
        <p:grpSpPr>
          <a:xfrm>
            <a:off x="4172040" y="4299120"/>
            <a:ext cx="641160" cy="609480"/>
            <a:chOff x="4172040" y="4299120"/>
            <a:chExt cx="641160" cy="609480"/>
          </a:xfrm>
        </p:grpSpPr>
        <p:sp>
          <p:nvSpPr>
            <p:cNvPr id="3113" name="Line 14"/>
            <p:cNvSpPr/>
            <p:nvPr/>
          </p:nvSpPr>
          <p:spPr>
            <a:xfrm>
              <a:off x="4172040" y="429912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4" name="Line 15"/>
            <p:cNvSpPr/>
            <p:nvPr/>
          </p:nvSpPr>
          <p:spPr>
            <a:xfrm flipH="1">
              <a:off x="4172040" y="429912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115" name="Group 16"/>
          <p:cNvGrpSpPr/>
          <p:nvPr/>
        </p:nvGrpSpPr>
        <p:grpSpPr>
          <a:xfrm>
            <a:off x="6565680" y="4425840"/>
            <a:ext cx="363600" cy="355320"/>
            <a:chOff x="6565680" y="4425840"/>
            <a:chExt cx="363600" cy="355320"/>
          </a:xfrm>
        </p:grpSpPr>
        <p:sp>
          <p:nvSpPr>
            <p:cNvPr id="3116" name="Line 17"/>
            <p:cNvSpPr/>
            <p:nvPr/>
          </p:nvSpPr>
          <p:spPr>
            <a:xfrm>
              <a:off x="6595920" y="4425840"/>
              <a:ext cx="33336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7" name="Line 18"/>
            <p:cNvSpPr/>
            <p:nvPr/>
          </p:nvSpPr>
          <p:spPr>
            <a:xfrm flipH="1">
              <a:off x="6565680" y="4425840"/>
              <a:ext cx="36360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18" name="CustomShape 19"/>
          <p:cNvSpPr/>
          <p:nvPr/>
        </p:nvSpPr>
        <p:spPr>
          <a:xfrm>
            <a:off x="683784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19" name="CustomShape 20"/>
          <p:cNvSpPr/>
          <p:nvPr/>
        </p:nvSpPr>
        <p:spPr>
          <a:xfrm>
            <a:off x="2955240" y="4440240"/>
            <a:ext cx="846720" cy="1592280"/>
          </a:xfrm>
          <a:custGeom>
            <a:avLst/>
            <a:gdLst/>
            <a:ahLst/>
            <a:rect l="l" t="t" r="r" b="b"/>
            <a:pathLst>
              <a:path w="1234658" h="4367324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  <a:moveTo>
                  <a:pt x="1234657" y="685329"/>
                </a:moveTo>
                <a:cubicBezTo>
                  <a:pt x="597589" y="685329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583729"/>
                  <a:pt x="1234657" y="685329"/>
                </a:cubicBezTo>
                <a:close/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643050"/>
                </a:lnTo>
                <a:cubicBezTo>
                  <a:pt x="597589" y="64305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0" name="CustomShape 21"/>
          <p:cNvSpPr/>
          <p:nvPr/>
        </p:nvSpPr>
        <p:spPr>
          <a:xfrm>
            <a:off x="77274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C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CustomShape 1"/>
          <p:cNvSpPr/>
          <p:nvPr/>
        </p:nvSpPr>
        <p:spPr>
          <a:xfrm>
            <a:off x="8456760" y="426708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F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22" name="CustomShape 2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CFC5043-3DE7-4F7D-97E9-EA9B0EBCE66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23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Step #11: Find a Node with No Incoming Edges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124" name="CustomShape 4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5" name="CustomShape 5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26" name="CustomShape 6"/>
          <p:cNvSpPr/>
          <p:nvPr/>
        </p:nvSpPr>
        <p:spPr>
          <a:xfrm flipH="1" rot="10800000">
            <a:off x="7594920" y="4420800"/>
            <a:ext cx="631440" cy="3798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16200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127" name="CustomShape 7"/>
          <p:cNvSpPr/>
          <p:nvPr/>
        </p:nvSpPr>
        <p:spPr>
          <a:xfrm>
            <a:off x="5370840" y="2153520"/>
            <a:ext cx="3084840" cy="1523880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F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28" name="CustomShape 8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9" name="CustomShape 9"/>
          <p:cNvSpPr/>
          <p:nvPr/>
        </p:nvSpPr>
        <p:spPr>
          <a:xfrm>
            <a:off x="41688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30" name="CustomShape 10"/>
          <p:cNvSpPr/>
          <p:nvPr/>
        </p:nvSpPr>
        <p:spPr>
          <a:xfrm>
            <a:off x="505836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31" name="CustomShape 11"/>
          <p:cNvSpPr/>
          <p:nvPr/>
        </p:nvSpPr>
        <p:spPr>
          <a:xfrm>
            <a:off x="594792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32" name="CustomShape 12"/>
          <p:cNvSpPr/>
          <p:nvPr/>
        </p:nvSpPr>
        <p:spPr>
          <a:xfrm>
            <a:off x="683784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33" name="CustomShape 13"/>
          <p:cNvSpPr/>
          <p:nvPr/>
        </p:nvSpPr>
        <p:spPr>
          <a:xfrm>
            <a:off x="77274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C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CustomShape 1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5" name="CustomShape 2"/>
          <p:cNvSpPr/>
          <p:nvPr/>
        </p:nvSpPr>
        <p:spPr>
          <a:xfrm>
            <a:off x="8456760" y="426708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F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36" name="CustomShape 3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CF90615-68D3-499C-936D-BB7F20FFED0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37" name="CustomShape 4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#12: Remove Node F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38" name="CustomShape 5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9" name="CustomShape 6"/>
          <p:cNvSpPr/>
          <p:nvPr/>
        </p:nvSpPr>
        <p:spPr>
          <a:xfrm>
            <a:off x="41688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0" name="CustomShape 7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41" name="CustomShape 8"/>
          <p:cNvSpPr/>
          <p:nvPr/>
        </p:nvSpPr>
        <p:spPr>
          <a:xfrm>
            <a:off x="505836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2" name="CustomShape 9"/>
          <p:cNvSpPr/>
          <p:nvPr/>
        </p:nvSpPr>
        <p:spPr>
          <a:xfrm>
            <a:off x="594792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143" name="Group 10"/>
          <p:cNvGrpSpPr/>
          <p:nvPr/>
        </p:nvGrpSpPr>
        <p:grpSpPr>
          <a:xfrm>
            <a:off x="8496360" y="4318200"/>
            <a:ext cx="641160" cy="609840"/>
            <a:chOff x="8496360" y="4318200"/>
            <a:chExt cx="641160" cy="609840"/>
          </a:xfrm>
        </p:grpSpPr>
        <p:sp>
          <p:nvSpPr>
            <p:cNvPr id="3144" name="Line 11"/>
            <p:cNvSpPr/>
            <p:nvPr/>
          </p:nvSpPr>
          <p:spPr>
            <a:xfrm>
              <a:off x="8496360" y="43182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5" name="Line 12"/>
            <p:cNvSpPr/>
            <p:nvPr/>
          </p:nvSpPr>
          <p:spPr>
            <a:xfrm flipH="1">
              <a:off x="8496360" y="43182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46" name="CustomShape 13"/>
          <p:cNvSpPr/>
          <p:nvPr/>
        </p:nvSpPr>
        <p:spPr>
          <a:xfrm>
            <a:off x="683784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7" name="CustomShape 14"/>
          <p:cNvSpPr/>
          <p:nvPr/>
        </p:nvSpPr>
        <p:spPr>
          <a:xfrm flipH="1">
            <a:off x="9354960" y="4440240"/>
            <a:ext cx="1107720" cy="1592280"/>
          </a:xfrm>
          <a:custGeom>
            <a:avLst/>
            <a:gdLst/>
            <a:ahLst/>
            <a:rect l="l" t="t" r="r" b="b"/>
            <a:pathLst>
              <a:path w="1920052" h="4367321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1986601"/>
                </a:lnTo>
                <a:close/>
                <a:moveTo>
                  <a:pt x="1896418" y="722735"/>
                </a:moveTo>
                <a:cubicBezTo>
                  <a:pt x="1259350" y="722735"/>
                  <a:pt x="67922" y="1256401"/>
                  <a:pt x="19050" y="2291401"/>
                </a:cubicBezTo>
                <a:cubicBezTo>
                  <a:pt x="1058" y="1910374"/>
                  <a:pt x="98162" y="1488801"/>
                  <a:pt x="304387" y="1152765"/>
                </a:cubicBezTo>
                <a:cubicBezTo>
                  <a:pt x="635652" y="549042"/>
                  <a:pt x="1448949" y="37406"/>
                  <a:pt x="1896418" y="37407"/>
                </a:cubicBezTo>
                <a:lnTo>
                  <a:pt x="1896418" y="722735"/>
                </a:lnTo>
                <a:close/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2098828"/>
                </a:lnTo>
                <a:cubicBezTo>
                  <a:pt x="15457" y="1001657"/>
                  <a:pt x="1175802" y="0"/>
                  <a:pt x="1849148" y="0"/>
                </a:cubicBezTo>
                <a:lnTo>
                  <a:pt x="1920052" y="680458"/>
                </a:lnTo>
                <a:cubicBezTo>
                  <a:pt x="1282984" y="680458"/>
                  <a:pt x="48872" y="1104001"/>
                  <a:pt x="0" y="213900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8" name="CustomShape 15"/>
          <p:cNvSpPr/>
          <p:nvPr/>
        </p:nvSpPr>
        <p:spPr>
          <a:xfrm>
            <a:off x="77274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9" name="CustomShape 16"/>
          <p:cNvSpPr/>
          <p:nvPr/>
        </p:nvSpPr>
        <p:spPr>
          <a:xfrm>
            <a:off x="861696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F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3CDF088-457D-4336-AD72-F13962A1773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51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Result: Topological Sorting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52" name="CustomShape 3"/>
          <p:cNvSpPr/>
          <p:nvPr/>
        </p:nvSpPr>
        <p:spPr>
          <a:xfrm>
            <a:off x="1293840" y="3224880"/>
            <a:ext cx="866520" cy="826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3" name="CustomShape 4"/>
          <p:cNvSpPr/>
          <p:nvPr/>
        </p:nvSpPr>
        <p:spPr>
          <a:xfrm>
            <a:off x="8235720" y="3224880"/>
            <a:ext cx="866520" cy="826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4" name="CustomShape 5"/>
          <p:cNvSpPr/>
          <p:nvPr/>
        </p:nvSpPr>
        <p:spPr>
          <a:xfrm>
            <a:off x="6500160" y="3224880"/>
            <a:ext cx="866520" cy="826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5" name="CustomShape 6"/>
          <p:cNvSpPr/>
          <p:nvPr/>
        </p:nvSpPr>
        <p:spPr>
          <a:xfrm>
            <a:off x="2932920" y="3224880"/>
            <a:ext cx="866520" cy="826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6" name="CustomShape 7"/>
          <p:cNvSpPr/>
          <p:nvPr/>
        </p:nvSpPr>
        <p:spPr>
          <a:xfrm>
            <a:off x="9874800" y="3224880"/>
            <a:ext cx="866520" cy="826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F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7" name="CustomShape 8"/>
          <p:cNvSpPr/>
          <p:nvPr/>
        </p:nvSpPr>
        <p:spPr>
          <a:xfrm>
            <a:off x="4764960" y="3224880"/>
            <a:ext cx="866520" cy="826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8" name="CustomShape 9"/>
          <p:cNvSpPr/>
          <p:nvPr/>
        </p:nvSpPr>
        <p:spPr>
          <a:xfrm>
            <a:off x="2257920" y="3684600"/>
            <a:ext cx="57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9" name="CustomShape 10"/>
          <p:cNvSpPr/>
          <p:nvPr/>
        </p:nvSpPr>
        <p:spPr>
          <a:xfrm>
            <a:off x="3993480" y="3684600"/>
            <a:ext cx="57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0" name="CustomShape 11"/>
          <p:cNvSpPr/>
          <p:nvPr/>
        </p:nvSpPr>
        <p:spPr>
          <a:xfrm>
            <a:off x="5729040" y="3696120"/>
            <a:ext cx="57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1" name="CustomShape 12"/>
          <p:cNvSpPr/>
          <p:nvPr/>
        </p:nvSpPr>
        <p:spPr>
          <a:xfrm>
            <a:off x="7560720" y="3684600"/>
            <a:ext cx="57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2" name="CustomShape 13"/>
          <p:cNvSpPr/>
          <p:nvPr/>
        </p:nvSpPr>
        <p:spPr>
          <a:xfrm>
            <a:off x="9199800" y="3696120"/>
            <a:ext cx="577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3" name="CustomShape 14"/>
          <p:cNvSpPr/>
          <p:nvPr/>
        </p:nvSpPr>
        <p:spPr>
          <a:xfrm>
            <a:off x="1625760" y="2121120"/>
            <a:ext cx="7214760" cy="9187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8ffc8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4" name="CustomShape 15"/>
          <p:cNvSpPr/>
          <p:nvPr/>
        </p:nvSpPr>
        <p:spPr>
          <a:xfrm>
            <a:off x="6910920" y="4199040"/>
            <a:ext cx="3596040" cy="82908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8ffc8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5" name="CustomShape 16"/>
          <p:cNvSpPr/>
          <p:nvPr/>
        </p:nvSpPr>
        <p:spPr>
          <a:xfrm>
            <a:off x="3265560" y="4199040"/>
            <a:ext cx="3589560" cy="82908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8ffc8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6" name="CustomShape 17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CustomShape 1"/>
          <p:cNvSpPr/>
          <p:nvPr/>
        </p:nvSpPr>
        <p:spPr>
          <a:xfrm>
            <a:off x="912960" y="3962520"/>
            <a:ext cx="10362240" cy="17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Sorting:</a:t>
            </a:r>
            <a:br/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Source Removal Algorithm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168" name="CustomShape 2"/>
          <p:cNvSpPr/>
          <p:nvPr/>
        </p:nvSpPr>
        <p:spPr>
          <a:xfrm>
            <a:off x="912960" y="575496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169" name="Group 3"/>
          <p:cNvGrpSpPr/>
          <p:nvPr/>
        </p:nvGrpSpPr>
        <p:grpSpPr>
          <a:xfrm>
            <a:off x="3655800" y="827640"/>
            <a:ext cx="4368960" cy="2752560"/>
            <a:chOff x="3655800" y="827640"/>
            <a:chExt cx="4368960" cy="2752560"/>
          </a:xfrm>
        </p:grpSpPr>
        <p:sp>
          <p:nvSpPr>
            <p:cNvPr id="3170" name="CustomShape 4"/>
            <p:cNvSpPr/>
            <p:nvPr/>
          </p:nvSpPr>
          <p:spPr>
            <a:xfrm>
              <a:off x="3655800" y="106344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4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71" name="CustomShape 5"/>
            <p:cNvSpPr/>
            <p:nvPr/>
          </p:nvSpPr>
          <p:spPr>
            <a:xfrm>
              <a:off x="3783960" y="285192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72" name="CustomShape 6"/>
            <p:cNvSpPr/>
            <p:nvPr/>
          </p:nvSpPr>
          <p:spPr>
            <a:xfrm>
              <a:off x="5380200" y="214812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5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73" name="CustomShape 7"/>
            <p:cNvSpPr/>
            <p:nvPr/>
          </p:nvSpPr>
          <p:spPr>
            <a:xfrm>
              <a:off x="5396040" y="82764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0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74" name="CustomShape 8"/>
            <p:cNvSpPr/>
            <p:nvPr/>
          </p:nvSpPr>
          <p:spPr>
            <a:xfrm>
              <a:off x="6856560" y="28954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75" name="CustomShape 9"/>
            <p:cNvSpPr/>
            <p:nvPr/>
          </p:nvSpPr>
          <p:spPr>
            <a:xfrm>
              <a:off x="6066000" y="2490840"/>
              <a:ext cx="889920" cy="504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6" name="CustomShape 10"/>
            <p:cNvSpPr/>
            <p:nvPr/>
          </p:nvSpPr>
          <p:spPr>
            <a:xfrm flipV="1">
              <a:off x="4341600" y="1168920"/>
              <a:ext cx="1053360" cy="23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7" name="CustomShape 11"/>
            <p:cNvSpPr/>
            <p:nvPr/>
          </p:nvSpPr>
          <p:spPr>
            <a:xfrm flipH="1">
              <a:off x="5722200" y="1513440"/>
              <a:ext cx="15120" cy="63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8" name="CustomShape 12"/>
            <p:cNvSpPr/>
            <p:nvPr/>
          </p:nvSpPr>
          <p:spPr>
            <a:xfrm>
              <a:off x="3998520" y="1749240"/>
              <a:ext cx="127080" cy="110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9" name="CustomShape 13"/>
            <p:cNvSpPr/>
            <p:nvPr/>
          </p:nvSpPr>
          <p:spPr>
            <a:xfrm flipH="1">
              <a:off x="4367880" y="2490840"/>
              <a:ext cx="1009800" cy="460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0" name="CustomShape 14"/>
            <p:cNvSpPr/>
            <p:nvPr/>
          </p:nvSpPr>
          <p:spPr>
            <a:xfrm>
              <a:off x="4469760" y="3194640"/>
              <a:ext cx="2385720" cy="42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1" name="CustomShape 15"/>
            <p:cNvSpPr/>
            <p:nvPr/>
          </p:nvSpPr>
          <p:spPr>
            <a:xfrm>
              <a:off x="7340040" y="104652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82" name="CustomShape 16"/>
            <p:cNvSpPr/>
            <p:nvPr/>
          </p:nvSpPr>
          <p:spPr>
            <a:xfrm>
              <a:off x="6081840" y="1170720"/>
              <a:ext cx="1257120" cy="217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3" name="CustomShape 17"/>
            <p:cNvSpPr/>
            <p:nvPr/>
          </p:nvSpPr>
          <p:spPr>
            <a:xfrm flipH="1">
              <a:off x="5964120" y="1631880"/>
              <a:ext cx="1474200" cy="61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84" name="Group 18"/>
            <p:cNvGrpSpPr/>
            <p:nvPr/>
          </p:nvGrpSpPr>
          <p:grpSpPr>
            <a:xfrm>
              <a:off x="3785760" y="865080"/>
              <a:ext cx="403560" cy="430200"/>
              <a:chOff x="3785760" y="865080"/>
              <a:chExt cx="403560" cy="430200"/>
            </a:xfrm>
          </p:grpSpPr>
          <p:sp>
            <p:nvSpPr>
              <p:cNvPr id="3185" name="Line 19"/>
              <p:cNvSpPr/>
              <p:nvPr/>
            </p:nvSpPr>
            <p:spPr>
              <a:xfrm>
                <a:off x="3785760" y="865080"/>
                <a:ext cx="403560" cy="43020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6" name="Line 20"/>
              <p:cNvSpPr/>
              <p:nvPr/>
            </p:nvSpPr>
            <p:spPr>
              <a:xfrm flipH="1">
                <a:off x="3785760" y="865080"/>
                <a:ext cx="403560" cy="43020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187" name="Group 21"/>
            <p:cNvGrpSpPr/>
            <p:nvPr/>
          </p:nvGrpSpPr>
          <p:grpSpPr>
            <a:xfrm>
              <a:off x="4723560" y="1133280"/>
              <a:ext cx="329400" cy="299880"/>
              <a:chOff x="4723560" y="1133280"/>
              <a:chExt cx="329400" cy="299880"/>
            </a:xfrm>
          </p:grpSpPr>
          <p:sp>
            <p:nvSpPr>
              <p:cNvPr id="3188" name="Line 22"/>
              <p:cNvSpPr/>
              <p:nvPr/>
            </p:nvSpPr>
            <p:spPr>
              <a:xfrm>
                <a:off x="4750560" y="1133280"/>
                <a:ext cx="302400" cy="2998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9" name="Line 23"/>
              <p:cNvSpPr/>
              <p:nvPr/>
            </p:nvSpPr>
            <p:spPr>
              <a:xfrm flipH="1">
                <a:off x="4723560" y="1133280"/>
                <a:ext cx="329400" cy="2998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190" name="Group 24"/>
            <p:cNvGrpSpPr/>
            <p:nvPr/>
          </p:nvGrpSpPr>
          <p:grpSpPr>
            <a:xfrm>
              <a:off x="3864240" y="2052720"/>
              <a:ext cx="329760" cy="300240"/>
              <a:chOff x="3864240" y="2052720"/>
              <a:chExt cx="329760" cy="300240"/>
            </a:xfrm>
          </p:grpSpPr>
          <p:sp>
            <p:nvSpPr>
              <p:cNvPr id="3191" name="Line 25"/>
              <p:cNvSpPr/>
              <p:nvPr/>
            </p:nvSpPr>
            <p:spPr>
              <a:xfrm>
                <a:off x="3891600" y="2052720"/>
                <a:ext cx="302400" cy="3002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2" name="Line 26"/>
              <p:cNvSpPr/>
              <p:nvPr/>
            </p:nvSpPr>
            <p:spPr>
              <a:xfrm flipH="1">
                <a:off x="3864240" y="2052720"/>
                <a:ext cx="329760" cy="3002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437160" y="3843360"/>
            <a:ext cx="2856960" cy="2523600"/>
          </a:xfrm>
          <a:custGeom>
            <a:avLst/>
            <a:gdLst/>
            <a:ahLst/>
            <a:rect l="l" t="t" r="r" b="b"/>
            <a:pathLst>
              <a:path w="2858135" h="2524828">
                <a:moveTo>
                  <a:pt x="315378" y="852305"/>
                </a:moveTo>
                <a:cubicBezTo>
                  <a:pt x="263214" y="757204"/>
                  <a:pt x="102978" y="673235"/>
                  <a:pt x="56947" y="576445"/>
                </a:cubicBezTo>
                <a:cubicBezTo>
                  <a:pt x="10916" y="479655"/>
                  <a:pt x="0" y="361289"/>
                  <a:pt x="39194" y="271565"/>
                </a:cubicBezTo>
                <a:cubicBezTo>
                  <a:pt x="78388" y="181841"/>
                  <a:pt x="203213" y="76200"/>
                  <a:pt x="292113" y="38100"/>
                </a:cubicBezTo>
                <a:cubicBezTo>
                  <a:pt x="381013" y="0"/>
                  <a:pt x="487747" y="16753"/>
                  <a:pt x="572594" y="42964"/>
                </a:cubicBezTo>
                <a:cubicBezTo>
                  <a:pt x="657441" y="69175"/>
                  <a:pt x="716617" y="168613"/>
                  <a:pt x="801194" y="195364"/>
                </a:cubicBezTo>
                <a:cubicBezTo>
                  <a:pt x="885771" y="222115"/>
                  <a:pt x="991154" y="228870"/>
                  <a:pt x="1080054" y="203470"/>
                </a:cubicBezTo>
                <a:cubicBezTo>
                  <a:pt x="1168954" y="178070"/>
                  <a:pt x="1231211" y="64000"/>
                  <a:pt x="1334594" y="42964"/>
                </a:cubicBezTo>
                <a:cubicBezTo>
                  <a:pt x="1437977" y="21928"/>
                  <a:pt x="1595241" y="44018"/>
                  <a:pt x="1700354" y="77254"/>
                </a:cubicBezTo>
                <a:cubicBezTo>
                  <a:pt x="1805467" y="110490"/>
                  <a:pt x="1890111" y="189838"/>
                  <a:pt x="1965271" y="242381"/>
                </a:cubicBezTo>
                <a:cubicBezTo>
                  <a:pt x="2040431" y="294924"/>
                  <a:pt x="2061939" y="360153"/>
                  <a:pt x="2151312" y="392511"/>
                </a:cubicBezTo>
                <a:cubicBezTo>
                  <a:pt x="2240685" y="424869"/>
                  <a:pt x="2401191" y="390214"/>
                  <a:pt x="2501508" y="436529"/>
                </a:cubicBezTo>
                <a:cubicBezTo>
                  <a:pt x="2601825" y="482844"/>
                  <a:pt x="2719016" y="573905"/>
                  <a:pt x="2753211" y="670398"/>
                </a:cubicBezTo>
                <a:cubicBezTo>
                  <a:pt x="2787406" y="766891"/>
                  <a:pt x="2749887" y="918210"/>
                  <a:pt x="2706680" y="1015487"/>
                </a:cubicBezTo>
                <a:cubicBezTo>
                  <a:pt x="2663473" y="1112764"/>
                  <a:pt x="2541189" y="1173629"/>
                  <a:pt x="2493969" y="1254058"/>
                </a:cubicBezTo>
                <a:cubicBezTo>
                  <a:pt x="2446749" y="1334487"/>
                  <a:pt x="2404407" y="1422144"/>
                  <a:pt x="2423362" y="1498060"/>
                </a:cubicBezTo>
                <a:cubicBezTo>
                  <a:pt x="2442317" y="1573976"/>
                  <a:pt x="2545471" y="1642015"/>
                  <a:pt x="2607701" y="1709555"/>
                </a:cubicBezTo>
                <a:cubicBezTo>
                  <a:pt x="2669931" y="1777095"/>
                  <a:pt x="2757764" y="1826544"/>
                  <a:pt x="2796742" y="1903298"/>
                </a:cubicBezTo>
                <a:cubicBezTo>
                  <a:pt x="2835720" y="1980052"/>
                  <a:pt x="2858135" y="2081692"/>
                  <a:pt x="2841571" y="2170079"/>
                </a:cubicBezTo>
                <a:cubicBezTo>
                  <a:pt x="2825007" y="2258466"/>
                  <a:pt x="2772774" y="2376724"/>
                  <a:pt x="2697358" y="2433617"/>
                </a:cubicBezTo>
                <a:cubicBezTo>
                  <a:pt x="2621942" y="2490510"/>
                  <a:pt x="2486767" y="2524828"/>
                  <a:pt x="2389072" y="2511439"/>
                </a:cubicBezTo>
                <a:cubicBezTo>
                  <a:pt x="2291377" y="2498050"/>
                  <a:pt x="2173712" y="2439629"/>
                  <a:pt x="2111185" y="2353283"/>
                </a:cubicBezTo>
                <a:cubicBezTo>
                  <a:pt x="2048658" y="2266937"/>
                  <a:pt x="2057562" y="2078517"/>
                  <a:pt x="2013909" y="1993360"/>
                </a:cubicBezTo>
                <a:cubicBezTo>
                  <a:pt x="1970256" y="1908203"/>
                  <a:pt x="1912430" y="1885977"/>
                  <a:pt x="1849268" y="1842338"/>
                </a:cubicBezTo>
                <a:cubicBezTo>
                  <a:pt x="1786106" y="1798699"/>
                  <a:pt x="1708446" y="1766557"/>
                  <a:pt x="1634935" y="1731524"/>
                </a:cubicBezTo>
                <a:cubicBezTo>
                  <a:pt x="1561424" y="1696491"/>
                  <a:pt x="1488899" y="1652364"/>
                  <a:pt x="1408200" y="1632139"/>
                </a:cubicBezTo>
                <a:cubicBezTo>
                  <a:pt x="1327501" y="1611914"/>
                  <a:pt x="1245815" y="1597484"/>
                  <a:pt x="1150741" y="1610171"/>
                </a:cubicBezTo>
                <a:cubicBezTo>
                  <a:pt x="1055667" y="1622858"/>
                  <a:pt x="943988" y="1702692"/>
                  <a:pt x="837754" y="1708258"/>
                </a:cubicBezTo>
                <a:cubicBezTo>
                  <a:pt x="731520" y="1713824"/>
                  <a:pt x="588266" y="1681547"/>
                  <a:pt x="513336" y="1643569"/>
                </a:cubicBezTo>
                <a:cubicBezTo>
                  <a:pt x="438406" y="1605591"/>
                  <a:pt x="412074" y="1563141"/>
                  <a:pt x="388174" y="1480388"/>
                </a:cubicBezTo>
                <a:cubicBezTo>
                  <a:pt x="364274" y="1397635"/>
                  <a:pt x="382067" y="1251734"/>
                  <a:pt x="369934" y="1147053"/>
                </a:cubicBezTo>
                <a:cubicBezTo>
                  <a:pt x="357801" y="1042373"/>
                  <a:pt x="367542" y="947406"/>
                  <a:pt x="315378" y="85230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"/>
          <p:cNvSpPr/>
          <p:nvPr/>
        </p:nvSpPr>
        <p:spPr>
          <a:xfrm>
            <a:off x="6421680" y="5549040"/>
            <a:ext cx="2005560" cy="912240"/>
          </a:xfrm>
          <a:custGeom>
            <a:avLst/>
            <a:gdLst/>
            <a:ahLst/>
            <a:rect l="l" t="t" r="r" b="b"/>
            <a:pathLst>
              <a:path w="2006600" h="913319">
                <a:moveTo>
                  <a:pt x="206984" y="89710"/>
                </a:moveTo>
                <a:cubicBezTo>
                  <a:pt x="289669" y="22968"/>
                  <a:pt x="341008" y="0"/>
                  <a:pt x="511783" y="13510"/>
                </a:cubicBezTo>
                <a:cubicBezTo>
                  <a:pt x="792804" y="181041"/>
                  <a:pt x="892783" y="216710"/>
                  <a:pt x="1045183" y="242110"/>
                </a:cubicBezTo>
                <a:cubicBezTo>
                  <a:pt x="1197583" y="267510"/>
                  <a:pt x="1315666" y="177799"/>
                  <a:pt x="1426183" y="165910"/>
                </a:cubicBezTo>
                <a:cubicBezTo>
                  <a:pt x="1536700" y="154021"/>
                  <a:pt x="1617494" y="127810"/>
                  <a:pt x="1708285" y="170774"/>
                </a:cubicBezTo>
                <a:cubicBezTo>
                  <a:pt x="1799077" y="213738"/>
                  <a:pt x="1935264" y="334523"/>
                  <a:pt x="1970932" y="423693"/>
                </a:cubicBezTo>
                <a:cubicBezTo>
                  <a:pt x="2006600" y="512863"/>
                  <a:pt x="1964447" y="627974"/>
                  <a:pt x="1922294" y="705795"/>
                </a:cubicBezTo>
                <a:cubicBezTo>
                  <a:pt x="1880141" y="783616"/>
                  <a:pt x="1821775" y="867923"/>
                  <a:pt x="1718013" y="890621"/>
                </a:cubicBezTo>
                <a:cubicBezTo>
                  <a:pt x="1614251" y="913319"/>
                  <a:pt x="1478064" y="864680"/>
                  <a:pt x="1299723" y="841982"/>
                </a:cubicBezTo>
                <a:cubicBezTo>
                  <a:pt x="1121382" y="819284"/>
                  <a:pt x="805234" y="759297"/>
                  <a:pt x="647970" y="754433"/>
                </a:cubicBezTo>
                <a:cubicBezTo>
                  <a:pt x="490706" y="749569"/>
                  <a:pt x="445310" y="819284"/>
                  <a:pt x="356140" y="812799"/>
                </a:cubicBezTo>
                <a:cubicBezTo>
                  <a:pt x="266970" y="806314"/>
                  <a:pt x="169694" y="781995"/>
                  <a:pt x="112949" y="715523"/>
                </a:cubicBezTo>
                <a:cubicBezTo>
                  <a:pt x="56204" y="649051"/>
                  <a:pt x="0" y="518267"/>
                  <a:pt x="15672" y="413965"/>
                </a:cubicBezTo>
                <a:cubicBezTo>
                  <a:pt x="31345" y="309663"/>
                  <a:pt x="124299" y="156452"/>
                  <a:pt x="206984" y="89710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3"/>
          <p:cNvSpPr/>
          <p:nvPr/>
        </p:nvSpPr>
        <p:spPr>
          <a:xfrm>
            <a:off x="2715120" y="4343400"/>
            <a:ext cx="3130920" cy="2134080"/>
          </a:xfrm>
          <a:custGeom>
            <a:avLst/>
            <a:gdLst/>
            <a:ahLst/>
            <a:rect l="l" t="t" r="r" b="b"/>
            <a:pathLst>
              <a:path w="3132137" h="2214563">
                <a:moveTo>
                  <a:pt x="74612" y="403225"/>
                </a:moveTo>
                <a:cubicBezTo>
                  <a:pt x="144462" y="296863"/>
                  <a:pt x="188912" y="182562"/>
                  <a:pt x="465137" y="127000"/>
                </a:cubicBezTo>
                <a:cubicBezTo>
                  <a:pt x="741362" y="71438"/>
                  <a:pt x="1327150" y="0"/>
                  <a:pt x="1731962" y="69850"/>
                </a:cubicBezTo>
                <a:cubicBezTo>
                  <a:pt x="2136774" y="139700"/>
                  <a:pt x="2667000" y="387350"/>
                  <a:pt x="2894012" y="546100"/>
                </a:cubicBezTo>
                <a:cubicBezTo>
                  <a:pt x="3121025" y="704850"/>
                  <a:pt x="3132137" y="863600"/>
                  <a:pt x="3094037" y="1022350"/>
                </a:cubicBezTo>
                <a:cubicBezTo>
                  <a:pt x="3055937" y="1181100"/>
                  <a:pt x="2773362" y="1341438"/>
                  <a:pt x="2665412" y="1498600"/>
                </a:cubicBezTo>
                <a:cubicBezTo>
                  <a:pt x="2557462" y="1655762"/>
                  <a:pt x="2549524" y="1847850"/>
                  <a:pt x="2446337" y="1965325"/>
                </a:cubicBezTo>
                <a:cubicBezTo>
                  <a:pt x="2343150" y="2082800"/>
                  <a:pt x="2190750" y="2192337"/>
                  <a:pt x="2046287" y="2203450"/>
                </a:cubicBezTo>
                <a:cubicBezTo>
                  <a:pt x="1901824" y="2214563"/>
                  <a:pt x="1722437" y="2068512"/>
                  <a:pt x="1579562" y="2032000"/>
                </a:cubicBezTo>
                <a:cubicBezTo>
                  <a:pt x="1436687" y="1995488"/>
                  <a:pt x="1327149" y="1982788"/>
                  <a:pt x="1189037" y="1984375"/>
                </a:cubicBezTo>
                <a:cubicBezTo>
                  <a:pt x="1050925" y="1985962"/>
                  <a:pt x="877887" y="2079625"/>
                  <a:pt x="750887" y="2041525"/>
                </a:cubicBezTo>
                <a:cubicBezTo>
                  <a:pt x="623887" y="2003425"/>
                  <a:pt x="493712" y="1892300"/>
                  <a:pt x="427037" y="1755775"/>
                </a:cubicBezTo>
                <a:cubicBezTo>
                  <a:pt x="360362" y="1619250"/>
                  <a:pt x="414337" y="1387475"/>
                  <a:pt x="350837" y="1222375"/>
                </a:cubicBezTo>
                <a:cubicBezTo>
                  <a:pt x="287337" y="1057275"/>
                  <a:pt x="92074" y="901700"/>
                  <a:pt x="46037" y="765175"/>
                </a:cubicBezTo>
                <a:cubicBezTo>
                  <a:pt x="0" y="628650"/>
                  <a:pt x="4762" y="509588"/>
                  <a:pt x="74612" y="40322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4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B570C77-DF41-4103-9554-461AA85A24F7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Two nodes are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reachable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if а path exists between them</a:t>
            </a:r>
            <a:endParaRPr b="0" lang="en-US" sz="28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Connected graph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Every two nodes are reachable from each other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40" name="CustomShape 6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(7)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1" name="CustomShape 7"/>
          <p:cNvSpPr/>
          <p:nvPr/>
        </p:nvSpPr>
        <p:spPr>
          <a:xfrm>
            <a:off x="4500360" y="5755680"/>
            <a:ext cx="437400" cy="430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2" name="CustomShape 8"/>
          <p:cNvSpPr/>
          <p:nvPr/>
        </p:nvSpPr>
        <p:spPr>
          <a:xfrm>
            <a:off x="5039280" y="5130720"/>
            <a:ext cx="486000" cy="430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J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3" name="CustomShape 9"/>
          <p:cNvSpPr/>
          <p:nvPr/>
        </p:nvSpPr>
        <p:spPr>
          <a:xfrm>
            <a:off x="4124880" y="4646520"/>
            <a:ext cx="461160" cy="430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F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CustomShape 10"/>
          <p:cNvSpPr/>
          <p:nvPr/>
        </p:nvSpPr>
        <p:spPr>
          <a:xfrm>
            <a:off x="3362760" y="5637240"/>
            <a:ext cx="437400" cy="430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 flipV="1">
            <a:off x="4874760" y="5498640"/>
            <a:ext cx="235080" cy="31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2"/>
          <p:cNvSpPr/>
          <p:nvPr/>
        </p:nvSpPr>
        <p:spPr>
          <a:xfrm>
            <a:off x="4587120" y="4862520"/>
            <a:ext cx="522360" cy="33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3"/>
          <p:cNvSpPr/>
          <p:nvPr/>
        </p:nvSpPr>
        <p:spPr>
          <a:xfrm flipV="1" rot="16200000">
            <a:off x="4091040" y="5343840"/>
            <a:ext cx="739440" cy="20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4"/>
          <p:cNvSpPr/>
          <p:nvPr/>
        </p:nvSpPr>
        <p:spPr>
          <a:xfrm>
            <a:off x="3801240" y="5853240"/>
            <a:ext cx="698040" cy="11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5"/>
          <p:cNvSpPr/>
          <p:nvPr/>
        </p:nvSpPr>
        <p:spPr>
          <a:xfrm rot="5400000">
            <a:off x="3623040" y="5130000"/>
            <a:ext cx="684360" cy="45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6"/>
          <p:cNvSpPr/>
          <p:nvPr/>
        </p:nvSpPr>
        <p:spPr>
          <a:xfrm>
            <a:off x="3020400" y="4690440"/>
            <a:ext cx="461160" cy="4305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1" name="CustomShape 17"/>
          <p:cNvSpPr/>
          <p:nvPr/>
        </p:nvSpPr>
        <p:spPr>
          <a:xfrm flipV="1">
            <a:off x="3482640" y="4861080"/>
            <a:ext cx="641160" cy="4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8"/>
          <p:cNvSpPr/>
          <p:nvPr/>
        </p:nvSpPr>
        <p:spPr>
          <a:xfrm flipV="1" rot="16200000">
            <a:off x="3051360" y="5321880"/>
            <a:ext cx="577080" cy="17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9"/>
          <p:cNvSpPr/>
          <p:nvPr/>
        </p:nvSpPr>
        <p:spPr>
          <a:xfrm>
            <a:off x="482760" y="3964320"/>
            <a:ext cx="2012760" cy="1011600"/>
          </a:xfrm>
          <a:prstGeom prst="wedgeRoundRectCallout">
            <a:avLst>
              <a:gd name="adj1" fmla="val 69818"/>
              <a:gd name="adj2" fmla="val 4194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Connected graph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20"/>
          <p:cNvSpPr/>
          <p:nvPr/>
        </p:nvSpPr>
        <p:spPr>
          <a:xfrm>
            <a:off x="6220440" y="3657600"/>
            <a:ext cx="3371760" cy="2894400"/>
          </a:xfrm>
          <a:custGeom>
            <a:avLst/>
            <a:gdLst/>
            <a:ahLst/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55" name="Group 21"/>
          <p:cNvGrpSpPr/>
          <p:nvPr/>
        </p:nvGrpSpPr>
        <p:grpSpPr>
          <a:xfrm>
            <a:off x="6628680" y="4038480"/>
            <a:ext cx="2480040" cy="2259360"/>
            <a:chOff x="6628680" y="4038480"/>
            <a:chExt cx="2480040" cy="2259360"/>
          </a:xfrm>
        </p:grpSpPr>
        <p:sp>
          <p:nvSpPr>
            <p:cNvPr id="356" name="CustomShape 22"/>
            <p:cNvSpPr/>
            <p:nvPr/>
          </p:nvSpPr>
          <p:spPr>
            <a:xfrm>
              <a:off x="8108640" y="5103720"/>
              <a:ext cx="437400" cy="430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7" name="CustomShape 23"/>
            <p:cNvSpPr/>
            <p:nvPr/>
          </p:nvSpPr>
          <p:spPr>
            <a:xfrm>
              <a:off x="8519760" y="4435200"/>
              <a:ext cx="486000" cy="430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J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8" name="CustomShape 24"/>
            <p:cNvSpPr/>
            <p:nvPr/>
          </p:nvSpPr>
          <p:spPr>
            <a:xfrm>
              <a:off x="7689600" y="4038480"/>
              <a:ext cx="461160" cy="430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9" name="CustomShape 25"/>
            <p:cNvSpPr/>
            <p:nvPr/>
          </p:nvSpPr>
          <p:spPr>
            <a:xfrm>
              <a:off x="6971400" y="4985280"/>
              <a:ext cx="437400" cy="430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60" name="CustomShape 26"/>
            <p:cNvSpPr/>
            <p:nvPr/>
          </p:nvSpPr>
          <p:spPr>
            <a:xfrm flipH="1" flipV="1" rot="5400000">
              <a:off x="8383320" y="4890240"/>
              <a:ext cx="294840" cy="18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27"/>
            <p:cNvSpPr/>
            <p:nvPr/>
          </p:nvSpPr>
          <p:spPr>
            <a:xfrm>
              <a:off x="8151840" y="4254480"/>
              <a:ext cx="438120" cy="243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28"/>
            <p:cNvSpPr/>
            <p:nvPr/>
          </p:nvSpPr>
          <p:spPr>
            <a:xfrm flipV="1" rot="16200000">
              <a:off x="7699680" y="4691880"/>
              <a:ext cx="695520" cy="250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29"/>
            <p:cNvSpPr/>
            <p:nvPr/>
          </p:nvSpPr>
          <p:spPr>
            <a:xfrm>
              <a:off x="7409520" y="5201280"/>
              <a:ext cx="698040" cy="11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30"/>
            <p:cNvSpPr/>
            <p:nvPr/>
          </p:nvSpPr>
          <p:spPr>
            <a:xfrm rot="5400000">
              <a:off x="7231680" y="4521960"/>
              <a:ext cx="640440" cy="410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31"/>
            <p:cNvSpPr/>
            <p:nvPr/>
          </p:nvSpPr>
          <p:spPr>
            <a:xfrm>
              <a:off x="6628680" y="4038480"/>
              <a:ext cx="461160" cy="430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66" name="CustomShape 32"/>
            <p:cNvSpPr/>
            <p:nvPr/>
          </p:nvSpPr>
          <p:spPr>
            <a:xfrm>
              <a:off x="7090920" y="4254480"/>
              <a:ext cx="597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33"/>
            <p:cNvSpPr/>
            <p:nvPr/>
          </p:nvSpPr>
          <p:spPr>
            <a:xfrm flipV="1" rot="16200000">
              <a:off x="6659640" y="4670280"/>
              <a:ext cx="577080" cy="174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34"/>
            <p:cNvSpPr/>
            <p:nvPr/>
          </p:nvSpPr>
          <p:spPr>
            <a:xfrm>
              <a:off x="6628680" y="5736960"/>
              <a:ext cx="461160" cy="430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69" name="CustomShape 35"/>
            <p:cNvSpPr/>
            <p:nvPr/>
          </p:nvSpPr>
          <p:spPr>
            <a:xfrm>
              <a:off x="7771680" y="5867280"/>
              <a:ext cx="461160" cy="430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70" name="CustomShape 36"/>
            <p:cNvSpPr/>
            <p:nvPr/>
          </p:nvSpPr>
          <p:spPr>
            <a:xfrm>
              <a:off x="8647560" y="5754600"/>
              <a:ext cx="461160" cy="4305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71" name="CustomShape 37"/>
            <p:cNvSpPr/>
            <p:nvPr/>
          </p:nvSpPr>
          <p:spPr>
            <a:xfrm flipH="1" rot="16200000">
              <a:off x="8426520" y="5528880"/>
              <a:ext cx="344520" cy="23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38"/>
            <p:cNvSpPr/>
            <p:nvPr/>
          </p:nvSpPr>
          <p:spPr>
            <a:xfrm rot="10800000">
              <a:off x="7092000" y="5954040"/>
              <a:ext cx="679680" cy="129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3" name="CustomShape 39"/>
          <p:cNvSpPr/>
          <p:nvPr/>
        </p:nvSpPr>
        <p:spPr>
          <a:xfrm>
            <a:off x="9023400" y="2254680"/>
            <a:ext cx="2682360" cy="1859040"/>
          </a:xfrm>
          <a:prstGeom prst="wedgeRoundRectCallout">
            <a:avLst>
              <a:gd name="adj1" fmla="val -71820"/>
              <a:gd name="adj2" fmla="val 44371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Unconnected graph holding two connected components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F677EEA-EF19-477A-8EC8-8E453E4DCD96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94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Sorting: DFS Algorithm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95" name="CustomShape 3"/>
          <p:cNvSpPr/>
          <p:nvPr/>
        </p:nvSpPr>
        <p:spPr>
          <a:xfrm>
            <a:off x="791280" y="1412640"/>
            <a:ext cx="10559880" cy="44287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sortedNodes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= {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}  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// linked list to hold the result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= { }  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// set of already visited nodes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foreach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in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graphNodes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) 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if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∉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 ← node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of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insert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upfront in the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sortedNodes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196" name="CustomShape 4"/>
          <p:cNvSpPr/>
          <p:nvPr/>
        </p:nvSpPr>
        <p:spPr>
          <a:xfrm>
            <a:off x="789120" y="6091560"/>
            <a:ext cx="10943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Visualization: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https://www.cs.usfca.edu/~galles/visualization/TopoSortDFS.html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76C69F2-BE30-470F-804C-880AD34B9F0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98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TopSort: DFS Algorithm + Cycle Detection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99" name="CustomShape 3"/>
          <p:cNvSpPr/>
          <p:nvPr/>
        </p:nvSpPr>
        <p:spPr>
          <a:xfrm>
            <a:off x="791280" y="1143000"/>
            <a:ext cx="10559880" cy="52693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sortedNodes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= { } 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linked list to hold the result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= { } 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set of already visited nodes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cycleNodes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= { } 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set of nodes in the current DFS cycle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foreach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in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graphNodes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)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if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ϵ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cycleNodes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"Error: cycle detected"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if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∉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 ← node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cycleNodes ← node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of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remove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from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cycleNodes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insert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upfront in the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sortedNodes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CustomShape 1"/>
          <p:cNvSpPr/>
          <p:nvPr/>
        </p:nvSpPr>
        <p:spPr>
          <a:xfrm>
            <a:off x="912960" y="491976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201" name="CustomShape 2"/>
          <p:cNvSpPr/>
          <p:nvPr/>
        </p:nvSpPr>
        <p:spPr>
          <a:xfrm>
            <a:off x="912960" y="580680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Live Coding (Lab)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02" name="CustomShape 3"/>
          <p:cNvSpPr/>
          <p:nvPr/>
        </p:nvSpPr>
        <p:spPr>
          <a:xfrm>
            <a:off x="2059560" y="1204200"/>
            <a:ext cx="8068320" cy="3366720"/>
          </a:xfrm>
          <a:prstGeom prst="roundRect">
            <a:avLst>
              <a:gd name="adj" fmla="val 1646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25097EF-4A60-4791-8804-0BD471B409A7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204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Representing graphs in memory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Adjacency list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holding</a:t>
            </a:r>
            <a:br/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the children for each node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Adjacency matrix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List of edges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Numbering the nodes for faster access</a:t>
            </a:r>
            <a:endParaRPr b="0" lang="en-US" sz="26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Depth-First Search (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DFS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) – recursive in-depth traversal</a:t>
            </a:r>
            <a:endParaRPr b="0" lang="en-US" sz="26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Breadth-First Search (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BFS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) – in-width traversal with a queue</a:t>
            </a:r>
            <a:endParaRPr b="0" lang="en-US" sz="26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Topological sorting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– source removal algorithms and DFS algorithm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0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Summary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06" name="Picture 2" descr=""/>
          <p:cNvPicPr/>
          <p:nvPr/>
        </p:nvPicPr>
        <p:blipFill>
          <a:blip r:embed="rId1"/>
          <a:stretch/>
        </p:blipFill>
        <p:spPr>
          <a:xfrm>
            <a:off x="6935400" y="1371600"/>
            <a:ext cx="4415760" cy="327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2488649-CE9C-4B2B-90A5-54F7022BD0FF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Graphs have many real-world applications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Modeling a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computer network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like the Internet</a:t>
            </a:r>
            <a:endParaRPr b="0" lang="en-US" sz="24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Routes are simple paths in the network</a:t>
            </a:r>
            <a:endParaRPr b="0" lang="en-US" sz="2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Modeling a city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map</a:t>
            </a:r>
            <a:endParaRPr b="0" lang="en-US" sz="24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Streets are edges, crossings are vertices</a:t>
            </a:r>
            <a:endParaRPr b="0" lang="en-US" sz="2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Social networks</a:t>
            </a:r>
            <a:endParaRPr b="0" lang="en-US" sz="24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People are nodes and their connections are edges</a:t>
            </a:r>
            <a:endParaRPr b="0" lang="en-US" sz="2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State machines</a:t>
            </a:r>
            <a:endParaRPr b="0" lang="en-US" sz="24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Graphs and Their Applications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9766440" y="4638600"/>
            <a:ext cx="1294920" cy="1777680"/>
          </a:xfrm>
          <a:prstGeom prst="roundRect">
            <a:avLst>
              <a:gd name="adj" fmla="val 8594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8" name="Picture 2" descr=""/>
          <p:cNvPicPr/>
          <p:nvPr/>
        </p:nvPicPr>
        <p:blipFill>
          <a:blip r:embed="rId2"/>
          <a:stretch/>
        </p:blipFill>
        <p:spPr>
          <a:xfrm>
            <a:off x="8872200" y="2570400"/>
            <a:ext cx="2875320" cy="1986840"/>
          </a:xfrm>
          <a:prstGeom prst="rect">
            <a:avLst/>
          </a:prstGeom>
          <a:ln>
            <a:noFill/>
          </a:ln>
        </p:spPr>
      </p:pic>
      <p:sp>
        <p:nvSpPr>
          <p:cNvPr id="379" name="CustomShape 5"/>
          <p:cNvSpPr/>
          <p:nvPr/>
        </p:nvSpPr>
        <p:spPr>
          <a:xfrm>
            <a:off x="9080640" y="1303200"/>
            <a:ext cx="2499120" cy="1036440"/>
          </a:xfrm>
          <a:prstGeom prst="roundRect">
            <a:avLst>
              <a:gd name="adj" fmla="val 2833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912960" y="504000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Representing Graphs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912960" y="578232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Classic and OOP Ways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4113360" y="1045080"/>
            <a:ext cx="3961440" cy="3583800"/>
          </a:xfrm>
          <a:prstGeom prst="roundRect">
            <a:avLst>
              <a:gd name="adj" fmla="val 50000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3" name="CustomShape 4"/>
          <p:cNvSpPr/>
          <p:nvPr/>
        </p:nvSpPr>
        <p:spPr>
          <a:xfrm>
            <a:off x="4888800" y="1917720"/>
            <a:ext cx="2437200" cy="171144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  <a:scene3d>
            <a:camera prst="perspectiveRelaxedModerately"/>
            <a:lightRig dir="t" rig="threePt"/>
          </a:scene3d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{1,2} {1,4} {2,3} {3,1} {4,2}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84" name="Picture 26" descr=""/>
          <p:cNvPicPr/>
          <p:nvPr/>
        </p:nvPicPr>
        <p:blipFill>
          <a:blip r:embed="rId2"/>
          <a:stretch/>
        </p:blipFill>
        <p:spPr>
          <a:xfrm>
            <a:off x="8609040" y="1544760"/>
            <a:ext cx="2827800" cy="2693520"/>
          </a:xfrm>
          <a:prstGeom prst="rect">
            <a:avLst/>
          </a:prstGeom>
          <a:ln>
            <a:noFill/>
          </a:ln>
          <a:scene3d>
            <a:camera prst="perspectiveHeroicExtremeLeftFacing"/>
            <a:lightRig dir="t" rig="threePt"/>
          </a:scene3d>
        </p:spPr>
      </p:pic>
      <p:pic>
        <p:nvPicPr>
          <p:cNvPr id="385" name="Picture 5" descr=""/>
          <p:cNvPicPr/>
          <p:nvPr/>
        </p:nvPicPr>
        <p:blipFill>
          <a:blip r:embed="rId3"/>
          <a:stretch/>
        </p:blipFill>
        <p:spPr>
          <a:xfrm>
            <a:off x="741960" y="1498680"/>
            <a:ext cx="2642040" cy="305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7846920" y="3637080"/>
            <a:ext cx="2818440" cy="268632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361C495-1A07-4639-B3D0-8EC524435EB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Adjacency list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Each node holds a list 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of its neighbors</a:t>
            </a:r>
            <a:endParaRPr b="0" lang="en-US" sz="32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Adjacency matrix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Each cell keeps whether and 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how two nodes are connected</a:t>
            </a:r>
            <a:endParaRPr b="0" lang="en-US" sz="32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Representing Graphs</a:t>
            </a:r>
            <a:endParaRPr b="0" lang="en-US" sz="4000" spc="-1" strike="noStrike">
              <a:latin typeface="Arial"/>
            </a:endParaRPr>
          </a:p>
        </p:txBody>
      </p:sp>
      <p:graphicFrame>
        <p:nvGraphicFramePr>
          <p:cNvPr id="390" name="Table 5"/>
          <p:cNvGraphicFramePr/>
          <p:nvPr/>
        </p:nvGraphicFramePr>
        <p:xfrm>
          <a:off x="8304120" y="4128120"/>
          <a:ext cx="2056680" cy="1814760"/>
        </p:xfrm>
        <a:graphic>
          <a:graphicData uri="http://schemas.openxmlformats.org/drawingml/2006/table">
            <a:tbl>
              <a:tblPr/>
              <a:tblGrid>
                <a:gridCol w="514080"/>
                <a:gridCol w="514080"/>
                <a:gridCol w="514080"/>
                <a:gridCol w="514800"/>
              </a:tblGrid>
              <a:tr h="4536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</a:tr>
              <a:tr h="4536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</a:tr>
              <a:tr h="4536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</a:tr>
              <a:tr h="4543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91" name="CustomShape 6"/>
          <p:cNvSpPr/>
          <p:nvPr/>
        </p:nvSpPr>
        <p:spPr>
          <a:xfrm>
            <a:off x="7983000" y="416088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2" name="CustomShape 7"/>
          <p:cNvSpPr/>
          <p:nvPr/>
        </p:nvSpPr>
        <p:spPr>
          <a:xfrm>
            <a:off x="7983000" y="462240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3" name="CustomShape 8"/>
          <p:cNvSpPr/>
          <p:nvPr/>
        </p:nvSpPr>
        <p:spPr>
          <a:xfrm>
            <a:off x="7983000" y="509328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CustomShape 9"/>
          <p:cNvSpPr/>
          <p:nvPr/>
        </p:nvSpPr>
        <p:spPr>
          <a:xfrm>
            <a:off x="7983000" y="554256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CustomShape 10"/>
          <p:cNvSpPr/>
          <p:nvPr/>
        </p:nvSpPr>
        <p:spPr>
          <a:xfrm>
            <a:off x="8403480" y="376560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CustomShape 11"/>
          <p:cNvSpPr/>
          <p:nvPr/>
        </p:nvSpPr>
        <p:spPr>
          <a:xfrm>
            <a:off x="8911800" y="376884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7" name="CustomShape 12"/>
          <p:cNvSpPr/>
          <p:nvPr/>
        </p:nvSpPr>
        <p:spPr>
          <a:xfrm>
            <a:off x="9429120" y="376884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8" name="CustomShape 13"/>
          <p:cNvSpPr/>
          <p:nvPr/>
        </p:nvSpPr>
        <p:spPr>
          <a:xfrm>
            <a:off x="9956880" y="376884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14"/>
          <p:cNvSpPr/>
          <p:nvPr/>
        </p:nvSpPr>
        <p:spPr>
          <a:xfrm>
            <a:off x="3122640" y="5171040"/>
            <a:ext cx="3258360" cy="115236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marL="95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{1,2} {1,4} {2,3} {3,1} {4,2}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0" name="CustomShape 15"/>
          <p:cNvSpPr/>
          <p:nvPr/>
        </p:nvSpPr>
        <p:spPr>
          <a:xfrm>
            <a:off x="5280120" y="1151280"/>
            <a:ext cx="2284920" cy="1945800"/>
          </a:xfrm>
          <a:prstGeom prst="roundRect">
            <a:avLst>
              <a:gd name="adj" fmla="val 3234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72000" bIns="72000" anchor="ctr">
            <a:noAutofit/>
          </a:bodyPr>
          <a:p>
            <a:pPr marL="95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1 </a:t>
            </a:r>
            <a:r>
              <a:rPr b="1" lang="en-US" sz="24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 {2, 4}</a:t>
            </a:r>
            <a:endParaRPr b="0" lang="en-US" sz="2400" spc="-1" strike="noStrike">
              <a:latin typeface="Arial"/>
            </a:endParaRPr>
          </a:p>
          <a:p>
            <a:pPr marL="95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2 </a:t>
            </a:r>
            <a:r>
              <a:rPr b="1" lang="en-US" sz="24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 {3}</a:t>
            </a:r>
            <a:endParaRPr b="0" lang="en-US" sz="2400" spc="-1" strike="noStrike">
              <a:latin typeface="Arial"/>
            </a:endParaRPr>
          </a:p>
          <a:p>
            <a:pPr marL="95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3 </a:t>
            </a:r>
            <a:r>
              <a:rPr b="1" lang="en-US" sz="24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 {1}</a:t>
            </a:r>
            <a:endParaRPr b="0" lang="en-US" sz="2400" spc="-1" strike="noStrike">
              <a:latin typeface="Arial"/>
            </a:endParaRPr>
          </a:p>
          <a:p>
            <a:pPr marL="95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4 </a:t>
            </a:r>
            <a:r>
              <a:rPr b="1" lang="en-US" sz="24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 {2}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401" name="Group 16"/>
          <p:cNvGrpSpPr/>
          <p:nvPr/>
        </p:nvGrpSpPr>
        <p:grpSpPr>
          <a:xfrm>
            <a:off x="8161200" y="1096920"/>
            <a:ext cx="2199240" cy="2064600"/>
            <a:chOff x="8161200" y="1096920"/>
            <a:chExt cx="2199240" cy="2064600"/>
          </a:xfrm>
        </p:grpSpPr>
        <p:sp>
          <p:nvSpPr>
            <p:cNvPr id="402" name="CustomShape 17"/>
            <p:cNvSpPr/>
            <p:nvPr/>
          </p:nvSpPr>
          <p:spPr>
            <a:xfrm>
              <a:off x="8161200" y="1096920"/>
              <a:ext cx="2199240" cy="2064600"/>
            </a:xfrm>
            <a:custGeom>
              <a:avLst/>
              <a:gdLst/>
              <a:ahLst/>
              <a:rect l="l" t="t" r="r" b="b"/>
              <a:pathLst>
                <a:path w="2438400" h="2235200">
                  <a:moveTo>
                    <a:pt x="304800" y="1955800"/>
                  </a:moveTo>
                  <a:cubicBezTo>
                    <a:pt x="0" y="1676400"/>
                    <a:pt x="0" y="558800"/>
                    <a:pt x="304800" y="279400"/>
                  </a:cubicBezTo>
                  <a:cubicBezTo>
                    <a:pt x="609600" y="0"/>
                    <a:pt x="1828800" y="0"/>
                    <a:pt x="2133600" y="279400"/>
                  </a:cubicBezTo>
                  <a:cubicBezTo>
                    <a:pt x="2438400" y="558800"/>
                    <a:pt x="2438400" y="1676400"/>
                    <a:pt x="2133600" y="1955800"/>
                  </a:cubicBezTo>
                  <a:cubicBezTo>
                    <a:pt x="1828800" y="2235200"/>
                    <a:pt x="609600" y="2235200"/>
                    <a:pt x="304800" y="19558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25000"/>
              </a:schemeClr>
            </a:solidFill>
            <a:ln w="6480">
              <a:solidFill>
                <a:schemeClr val="accent5">
                  <a:lumMod val="60000"/>
                  <a:lumOff val="40000"/>
                  <a:alpha val="7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3" name="Group 18"/>
            <p:cNvGrpSpPr/>
            <p:nvPr/>
          </p:nvGrpSpPr>
          <p:grpSpPr>
            <a:xfrm>
              <a:off x="8567280" y="1501560"/>
              <a:ext cx="1387080" cy="1229040"/>
              <a:chOff x="8567280" y="1501560"/>
              <a:chExt cx="1387080" cy="1229040"/>
            </a:xfrm>
          </p:grpSpPr>
          <p:sp>
            <p:nvSpPr>
              <p:cNvPr id="404" name="CustomShape 19"/>
              <p:cNvSpPr/>
              <p:nvPr/>
            </p:nvSpPr>
            <p:spPr>
              <a:xfrm>
                <a:off x="9513720" y="1501560"/>
                <a:ext cx="440640" cy="43884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36000" rIns="36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2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05" name="CustomShape 20"/>
              <p:cNvSpPr/>
              <p:nvPr/>
            </p:nvSpPr>
            <p:spPr>
              <a:xfrm>
                <a:off x="9513720" y="2318400"/>
                <a:ext cx="440640" cy="412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36000" rIns="36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4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06" name="CustomShape 21"/>
              <p:cNvSpPr/>
              <p:nvPr/>
            </p:nvSpPr>
            <p:spPr>
              <a:xfrm>
                <a:off x="8567280" y="2318400"/>
                <a:ext cx="440640" cy="412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36000" rIns="36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07" name="CustomShape 22"/>
              <p:cNvSpPr/>
              <p:nvPr/>
            </p:nvSpPr>
            <p:spPr>
              <a:xfrm>
                <a:off x="8567280" y="1501560"/>
                <a:ext cx="440640" cy="43884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36000" rIns="36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3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08" name="CustomShape 23"/>
              <p:cNvSpPr/>
              <p:nvPr/>
            </p:nvSpPr>
            <p:spPr>
              <a:xfrm rot="5400000">
                <a:off x="9546480" y="2128680"/>
                <a:ext cx="3758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CustomShape 24"/>
              <p:cNvSpPr/>
              <p:nvPr/>
            </p:nvSpPr>
            <p:spPr>
              <a:xfrm rot="10800000">
                <a:off x="9010080" y="2525760"/>
                <a:ext cx="503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CustomShape 25"/>
              <p:cNvSpPr/>
              <p:nvPr/>
            </p:nvSpPr>
            <p:spPr>
              <a:xfrm rot="5400000">
                <a:off x="9011520" y="1810800"/>
                <a:ext cx="500760" cy="633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" name="CustomShape 26"/>
              <p:cNvSpPr/>
              <p:nvPr/>
            </p:nvSpPr>
            <p:spPr>
              <a:xfrm>
                <a:off x="9009000" y="1721520"/>
                <a:ext cx="503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CustomShape 27"/>
              <p:cNvSpPr/>
              <p:nvPr/>
            </p:nvSpPr>
            <p:spPr>
              <a:xfrm flipH="1" flipV="1" rot="5400000">
                <a:off x="8598960" y="2128680"/>
                <a:ext cx="3758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B357725-CA3F-4105-AA34-67730DED4E7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Representation: Adjacency List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744120" y="1130040"/>
            <a:ext cx="10710360" cy="523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g = new List&lt;int&gt;[]</a:t>
            </a:r>
            <a:br/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{3, 6},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{2, 3, 4, 5, 6},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4, 5},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{0, 1, 5},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2, 6},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2, 3},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{0, 1, 4}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Add an edge { 3 </a:t>
            </a:r>
            <a:r>
              <a:rPr b="1" i="1" lang="en-US" sz="2200" spc="-1" strike="noStrike">
                <a:solidFill>
                  <a:srgbClr val="f3cd60"/>
                </a:solidFill>
                <a:latin typeface="Wingdings"/>
                <a:ea typeface="DejaVu Sans"/>
              </a:rPr>
              <a:t></a:t>
            </a: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 6 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g[3].Add(6);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List the children of node #1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childNodes = g[1];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16" name="Picture 5" descr=""/>
          <p:cNvPicPr/>
          <p:nvPr/>
        </p:nvPicPr>
        <p:blipFill>
          <a:blip r:embed="rId1"/>
          <a:stretch/>
        </p:blipFill>
        <p:spPr>
          <a:xfrm>
            <a:off x="8133480" y="1447920"/>
            <a:ext cx="2901600" cy="258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C9FEC47-E632-4FF5-B5A4-66560220E1A6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Representation: Adjacency Matrix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744120" y="1130040"/>
            <a:ext cx="10710360" cy="523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graph = new[,]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 // 0  1  2  3  4  5  6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0,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4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0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5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6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Add an edge { 3 </a:t>
            </a:r>
            <a:r>
              <a:rPr b="1" i="1" lang="en-US" sz="2200" spc="-1" strike="noStrike">
                <a:solidFill>
                  <a:srgbClr val="f3cd60"/>
                </a:solidFill>
                <a:latin typeface="Wingdings"/>
                <a:ea typeface="DejaVu Sans"/>
              </a:rPr>
              <a:t></a:t>
            </a: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 6 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g[3, 6] = 1;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List the children of node #1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childNodes = g[1];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20" name="Picture 5" descr=""/>
          <p:cNvPicPr/>
          <p:nvPr/>
        </p:nvPicPr>
        <p:blipFill>
          <a:blip r:embed="rId1"/>
          <a:stretch/>
        </p:blipFill>
        <p:spPr>
          <a:xfrm>
            <a:off x="7877520" y="1523880"/>
            <a:ext cx="3157920" cy="281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73CEC14-B7ED-4F68-BB8D-71D98306A76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Representation: List of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744120" y="1143000"/>
            <a:ext cx="10710360" cy="5230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class Edge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public int Parent {get; set; 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public int Child {get; set; }</a:t>
            </a:r>
            <a:br/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graph =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new List&lt;Edge&gt;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()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Edge() { Parent = 0, Child = 3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Edge() { Parent = 0, Child = 6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…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Add an edge { 3 </a:t>
            </a:r>
            <a:r>
              <a:rPr b="1" i="1" lang="en-US" sz="2200" spc="-1" strike="noStrike">
                <a:solidFill>
                  <a:srgbClr val="f3cd60"/>
                </a:solidFill>
                <a:latin typeface="Wingdings"/>
                <a:ea typeface="DejaVu Sans"/>
              </a:rPr>
              <a:t></a:t>
            </a: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 6 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graph.Add(new Edge() { Parent = 3, Child = 6 });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List the children of node #1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childNodes = graph.Where(e =&gt; e.Parent == 1);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24" name="Picture 5" descr=""/>
          <p:cNvPicPr/>
          <p:nvPr/>
        </p:nvPicPr>
        <p:blipFill>
          <a:blip r:embed="rId1"/>
          <a:stretch/>
        </p:blipFill>
        <p:spPr>
          <a:xfrm>
            <a:off x="7877520" y="1536840"/>
            <a:ext cx="3157920" cy="281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52338D7-E366-42BD-975C-D4F521FDB6FD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 common technique to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speed up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working with graphs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Numbering the nodes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and accessing them by index (not by name)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Numbering Graph Nodes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428" name="Group 4"/>
          <p:cNvGrpSpPr/>
          <p:nvPr/>
        </p:nvGrpSpPr>
        <p:grpSpPr>
          <a:xfrm>
            <a:off x="1594440" y="3048120"/>
            <a:ext cx="3459960" cy="2377080"/>
            <a:chOff x="1594440" y="3048120"/>
            <a:chExt cx="3459960" cy="2377080"/>
          </a:xfrm>
        </p:grpSpPr>
        <p:sp>
          <p:nvSpPr>
            <p:cNvPr id="429" name="CustomShape 5"/>
            <p:cNvSpPr/>
            <p:nvPr/>
          </p:nvSpPr>
          <p:spPr>
            <a:xfrm>
              <a:off x="2821320" y="3048120"/>
              <a:ext cx="524520" cy="502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0" name="CustomShape 6"/>
            <p:cNvSpPr/>
            <p:nvPr/>
          </p:nvSpPr>
          <p:spPr>
            <a:xfrm>
              <a:off x="1670400" y="3276720"/>
              <a:ext cx="524520" cy="5004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1" name="CustomShape 7"/>
            <p:cNvSpPr/>
            <p:nvPr/>
          </p:nvSpPr>
          <p:spPr>
            <a:xfrm>
              <a:off x="1594440" y="4389480"/>
              <a:ext cx="524520" cy="502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2" name="CustomShape 8"/>
            <p:cNvSpPr/>
            <p:nvPr/>
          </p:nvSpPr>
          <p:spPr>
            <a:xfrm>
              <a:off x="2745000" y="4008600"/>
              <a:ext cx="523080" cy="502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3" name="CustomShape 9"/>
            <p:cNvSpPr/>
            <p:nvPr/>
          </p:nvSpPr>
          <p:spPr>
            <a:xfrm>
              <a:off x="3804120" y="4541760"/>
              <a:ext cx="524520" cy="502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4" name="CustomShape 10"/>
            <p:cNvSpPr/>
            <p:nvPr/>
          </p:nvSpPr>
          <p:spPr>
            <a:xfrm>
              <a:off x="2745000" y="4923000"/>
              <a:ext cx="524520" cy="502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5" name="CustomShape 11"/>
            <p:cNvSpPr/>
            <p:nvPr/>
          </p:nvSpPr>
          <p:spPr>
            <a:xfrm flipV="1" rot="10800000">
              <a:off x="4070160" y="3981240"/>
              <a:ext cx="623880" cy="226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12"/>
            <p:cNvSpPr/>
            <p:nvPr/>
          </p:nvSpPr>
          <p:spPr>
            <a:xfrm>
              <a:off x="3346920" y="3299760"/>
              <a:ext cx="542160" cy="32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13"/>
            <p:cNvSpPr/>
            <p:nvPr/>
          </p:nvSpPr>
          <p:spPr>
            <a:xfrm rot="5400000">
              <a:off x="3828600" y="4293720"/>
              <a:ext cx="486360" cy="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14"/>
            <p:cNvSpPr/>
            <p:nvPr/>
          </p:nvSpPr>
          <p:spPr>
            <a:xfrm flipH="1" rot="16200000">
              <a:off x="2282040" y="3542040"/>
              <a:ext cx="376200" cy="70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15"/>
            <p:cNvSpPr/>
            <p:nvPr/>
          </p:nvSpPr>
          <p:spPr>
            <a:xfrm rot="5400000">
              <a:off x="1590480" y="4045680"/>
              <a:ext cx="61020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16"/>
            <p:cNvSpPr/>
            <p:nvPr/>
          </p:nvSpPr>
          <p:spPr>
            <a:xfrm flipH="1" rot="16200000">
              <a:off x="2215800" y="4645440"/>
              <a:ext cx="354240" cy="700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17"/>
            <p:cNvSpPr/>
            <p:nvPr/>
          </p:nvSpPr>
          <p:spPr>
            <a:xfrm flipV="1" rot="10800000">
              <a:off x="5054400" y="4638240"/>
              <a:ext cx="619920" cy="27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18"/>
            <p:cNvSpPr/>
            <p:nvPr/>
          </p:nvSpPr>
          <p:spPr>
            <a:xfrm flipH="1" rot="16200000">
              <a:off x="2800440" y="4716360"/>
              <a:ext cx="410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19"/>
            <p:cNvSpPr/>
            <p:nvPr/>
          </p:nvSpPr>
          <p:spPr>
            <a:xfrm rot="5400000">
              <a:off x="3475440" y="4767480"/>
              <a:ext cx="201960" cy="609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20"/>
            <p:cNvSpPr/>
            <p:nvPr/>
          </p:nvSpPr>
          <p:spPr>
            <a:xfrm flipV="1">
              <a:off x="2120040" y="4436640"/>
              <a:ext cx="700560" cy="201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21"/>
            <p:cNvSpPr/>
            <p:nvPr/>
          </p:nvSpPr>
          <p:spPr>
            <a:xfrm flipH="1" rot="16200000">
              <a:off x="3448440" y="4182480"/>
              <a:ext cx="176400" cy="687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22"/>
            <p:cNvSpPr/>
            <p:nvPr/>
          </p:nvSpPr>
          <p:spPr>
            <a:xfrm>
              <a:off x="3813480" y="3551400"/>
              <a:ext cx="523080" cy="502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447" name="Group 23"/>
          <p:cNvGrpSpPr/>
          <p:nvPr/>
        </p:nvGrpSpPr>
        <p:grpSpPr>
          <a:xfrm>
            <a:off x="6392880" y="2819520"/>
            <a:ext cx="4424760" cy="2821320"/>
            <a:chOff x="6392880" y="2819520"/>
            <a:chExt cx="4424760" cy="2821320"/>
          </a:xfrm>
        </p:grpSpPr>
        <p:sp>
          <p:nvSpPr>
            <p:cNvPr id="448" name="CustomShape 24"/>
            <p:cNvSpPr/>
            <p:nvPr/>
          </p:nvSpPr>
          <p:spPr>
            <a:xfrm>
              <a:off x="8130600" y="2819520"/>
              <a:ext cx="109440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Ruse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49" name="CustomShape 25"/>
            <p:cNvSpPr/>
            <p:nvPr/>
          </p:nvSpPr>
          <p:spPr>
            <a:xfrm>
              <a:off x="6496560" y="3090600"/>
              <a:ext cx="1204200" cy="609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Plovdiv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0" name="CustomShape 26"/>
            <p:cNvSpPr/>
            <p:nvPr/>
          </p:nvSpPr>
          <p:spPr>
            <a:xfrm>
              <a:off x="6392880" y="4445640"/>
              <a:ext cx="130788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Bourgas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1" name="CustomShape 27"/>
            <p:cNvSpPr/>
            <p:nvPr/>
          </p:nvSpPr>
          <p:spPr>
            <a:xfrm>
              <a:off x="8019360" y="3886200"/>
              <a:ext cx="123408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Sofia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2" name="CustomShape 28"/>
            <p:cNvSpPr/>
            <p:nvPr/>
          </p:nvSpPr>
          <p:spPr>
            <a:xfrm>
              <a:off x="9530640" y="4557960"/>
              <a:ext cx="1287000" cy="77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Stara Zagora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3" name="CustomShape 29"/>
            <p:cNvSpPr/>
            <p:nvPr/>
          </p:nvSpPr>
          <p:spPr>
            <a:xfrm>
              <a:off x="8022240" y="5029200"/>
              <a:ext cx="123120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Pleven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4" name="CustomShape 30"/>
            <p:cNvSpPr/>
            <p:nvPr/>
          </p:nvSpPr>
          <p:spPr>
            <a:xfrm flipH="1">
              <a:off x="7700400" y="3125880"/>
              <a:ext cx="427320" cy="26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31"/>
            <p:cNvSpPr/>
            <p:nvPr/>
          </p:nvSpPr>
          <p:spPr>
            <a:xfrm>
              <a:off x="9226080" y="3125880"/>
              <a:ext cx="533880" cy="38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32"/>
            <p:cNvSpPr/>
            <p:nvPr/>
          </p:nvSpPr>
          <p:spPr>
            <a:xfrm>
              <a:off x="10132200" y="4037760"/>
              <a:ext cx="41400" cy="51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33"/>
            <p:cNvSpPr/>
            <p:nvPr/>
          </p:nvSpPr>
          <p:spPr>
            <a:xfrm>
              <a:off x="7525440" y="3611880"/>
              <a:ext cx="673920" cy="36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34"/>
            <p:cNvSpPr/>
            <p:nvPr/>
          </p:nvSpPr>
          <p:spPr>
            <a:xfrm flipH="1">
              <a:off x="7045920" y="3701520"/>
              <a:ext cx="50760" cy="74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35"/>
            <p:cNvSpPr/>
            <p:nvPr/>
          </p:nvSpPr>
          <p:spPr>
            <a:xfrm>
              <a:off x="7510320" y="4968720"/>
              <a:ext cx="511200" cy="36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36"/>
            <p:cNvSpPr/>
            <p:nvPr/>
          </p:nvSpPr>
          <p:spPr>
            <a:xfrm flipH="1">
              <a:off x="9073080" y="3731400"/>
              <a:ext cx="532080" cy="243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37"/>
            <p:cNvSpPr/>
            <p:nvPr/>
          </p:nvSpPr>
          <p:spPr>
            <a:xfrm>
              <a:off x="8637120" y="4498920"/>
              <a:ext cx="360" cy="529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38"/>
            <p:cNvSpPr/>
            <p:nvPr/>
          </p:nvSpPr>
          <p:spPr>
            <a:xfrm flipH="1">
              <a:off x="9253800" y="5220360"/>
              <a:ext cx="463680" cy="114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39"/>
            <p:cNvSpPr/>
            <p:nvPr/>
          </p:nvSpPr>
          <p:spPr>
            <a:xfrm flipV="1">
              <a:off x="7701840" y="4407840"/>
              <a:ext cx="497160" cy="341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40"/>
            <p:cNvSpPr/>
            <p:nvPr/>
          </p:nvSpPr>
          <p:spPr>
            <a:xfrm>
              <a:off x="9073800" y="4409280"/>
              <a:ext cx="644400" cy="26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41"/>
            <p:cNvSpPr/>
            <p:nvPr/>
          </p:nvSpPr>
          <p:spPr>
            <a:xfrm>
              <a:off x="9606960" y="3425040"/>
              <a:ext cx="104940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Varna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466" name="CustomShape 42"/>
          <p:cNvSpPr/>
          <p:nvPr/>
        </p:nvSpPr>
        <p:spPr>
          <a:xfrm>
            <a:off x="4951440" y="4056480"/>
            <a:ext cx="837000" cy="354600"/>
          </a:xfrm>
          <a:prstGeom prst="left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ccc7b8"/>
              </a:gs>
              <a:gs pos="100000">
                <a:srgbClr val="c3bdac"/>
              </a:gs>
            </a:gsLst>
            <a:lin ang="5400000"/>
          </a:gradFill>
          <a:ln>
            <a:solidFill>
              <a:srgbClr val="9e9170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467" name="CustomShape 43"/>
          <p:cNvSpPr/>
          <p:nvPr/>
        </p:nvSpPr>
        <p:spPr>
          <a:xfrm>
            <a:off x="304920" y="5875560"/>
            <a:ext cx="5622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Graph of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numbered nodes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: [0…6]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8" name="CustomShape 44"/>
          <p:cNvSpPr/>
          <p:nvPr/>
        </p:nvSpPr>
        <p:spPr>
          <a:xfrm>
            <a:off x="6667560" y="5877720"/>
            <a:ext cx="3907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Graph of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named nodes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500296F-3841-4F59-B169-E095AB65DF0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Suppose we have a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graph of </a:t>
            </a:r>
            <a:r>
              <a:rPr b="1" i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n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 nodes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We can assign a number for each node in the range [0…</a:t>
            </a:r>
            <a:r>
              <a:rPr b="1" i="1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-1]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Numbering Graph Nodes – How?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72" name="CustomShape 4"/>
          <p:cNvSpPr/>
          <p:nvPr/>
        </p:nvSpPr>
        <p:spPr>
          <a:xfrm>
            <a:off x="553320" y="5464800"/>
            <a:ext cx="3969000" cy="967320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72000" bIns="72000" anchor="ctr">
            <a:noAutofit/>
          </a:bodyPr>
          <a:p>
            <a:pPr marL="95400">
              <a:lnSpc>
                <a:spcPct val="10000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var g = </a:t>
            </a:r>
            <a:endParaRPr b="0" lang="en-US" sz="2600" spc="-1" strike="noStrike">
              <a:latin typeface="Arial"/>
            </a:endParaRPr>
          </a:p>
          <a:p>
            <a:pPr marL="95400">
              <a:lnSpc>
                <a:spcPct val="10000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new List&lt;int&gt;[</a:t>
            </a:r>
            <a:r>
              <a:rPr b="1" i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n</a:t>
            </a: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]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73" name="CustomShape 5"/>
          <p:cNvSpPr/>
          <p:nvPr/>
        </p:nvSpPr>
        <p:spPr>
          <a:xfrm>
            <a:off x="7008840" y="5464800"/>
            <a:ext cx="4628520" cy="967320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72000" bIns="72000" anchor="ctr">
            <a:noAutofit/>
          </a:bodyPr>
          <a:p>
            <a:pPr marL="95400">
              <a:lnSpc>
                <a:spcPct val="10000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var g = new Dictionary&lt;</a:t>
            </a:r>
            <a:endParaRPr b="0" lang="en-US" sz="2600" spc="-1" strike="noStrike">
              <a:latin typeface="Arial"/>
            </a:endParaRPr>
          </a:p>
          <a:p>
            <a:pPr marL="95400">
              <a:lnSpc>
                <a:spcPct val="10000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string, List&lt;string&gt;&gt;</a:t>
            </a:r>
            <a:endParaRPr b="0" lang="en-US" sz="2600" spc="-1" strike="noStrike">
              <a:latin typeface="Arial"/>
            </a:endParaRPr>
          </a:p>
        </p:txBody>
      </p:sp>
      <p:graphicFrame>
        <p:nvGraphicFramePr>
          <p:cNvPr id="474" name="Table 6"/>
          <p:cNvGraphicFramePr/>
          <p:nvPr/>
        </p:nvGraphicFramePr>
        <p:xfrm>
          <a:off x="4709880" y="2698560"/>
          <a:ext cx="2124360" cy="3868560"/>
        </p:xfrm>
        <a:graphic>
          <a:graphicData uri="http://schemas.openxmlformats.org/drawingml/2006/table">
            <a:tbl>
              <a:tblPr/>
              <a:tblGrid>
                <a:gridCol w="403200"/>
                <a:gridCol w="1721520"/>
              </a:tblGrid>
              <a:tr h="504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#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0a22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Node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0a22e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Ruse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Sofia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Pleven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Varna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Bourgas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772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Stara Zagora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Plovdiv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</a:tbl>
          </a:graphicData>
        </a:graphic>
      </p:graphicFrame>
      <p:pic>
        <p:nvPicPr>
          <p:cNvPr id="475" name="Picture 43" descr=""/>
          <p:cNvPicPr/>
          <p:nvPr/>
        </p:nvPicPr>
        <p:blipFill>
          <a:blip r:embed="rId1"/>
          <a:stretch/>
        </p:blipFill>
        <p:spPr>
          <a:xfrm>
            <a:off x="1032480" y="2604600"/>
            <a:ext cx="3010680" cy="2687040"/>
          </a:xfrm>
          <a:prstGeom prst="rect">
            <a:avLst/>
          </a:prstGeom>
          <a:ln>
            <a:noFill/>
          </a:ln>
        </p:spPr>
      </p:pic>
      <p:pic>
        <p:nvPicPr>
          <p:cNvPr id="476" name="Picture 44" descr=""/>
          <p:cNvPicPr/>
          <p:nvPr/>
        </p:nvPicPr>
        <p:blipFill>
          <a:blip r:embed="rId2"/>
          <a:stretch/>
        </p:blipFill>
        <p:spPr>
          <a:xfrm>
            <a:off x="7381080" y="2685960"/>
            <a:ext cx="3894120" cy="249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A9FB2F7-14B9-4503-8772-CE911CBCECD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51444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Graph Definitions and Terminology</a:t>
            </a:r>
            <a:endParaRPr b="0" lang="en-US" sz="3400" spc="-1" strike="noStrike">
              <a:latin typeface="Arial"/>
            </a:endParaRPr>
          </a:p>
          <a:p>
            <a:pPr marL="51444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Representing Graphs </a:t>
            </a:r>
            <a:endParaRPr b="0" lang="en-US" sz="3400" spc="-1" strike="noStrike">
              <a:latin typeface="Arial"/>
            </a:endParaRPr>
          </a:p>
          <a:p>
            <a:pPr marL="51444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Graph Traversal Algorithms</a:t>
            </a:r>
            <a:endParaRPr b="0" lang="en-US" sz="3400" spc="-1" strike="noStrike">
              <a:latin typeface="Arial"/>
            </a:endParaRPr>
          </a:p>
          <a:p>
            <a:pPr lvl="1" marL="631800" indent="-3276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Depth-First-Search (DFS)</a:t>
            </a:r>
            <a:endParaRPr b="0" lang="en-US" sz="3200" spc="-1" strike="noStrike">
              <a:latin typeface="Arial"/>
            </a:endParaRPr>
          </a:p>
          <a:p>
            <a:pPr lvl="1" marL="631800" indent="-3276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Breadth-First-Search (BFS)</a:t>
            </a:r>
            <a:endParaRPr b="0" lang="en-US" sz="3200" spc="-1" strike="noStrike">
              <a:latin typeface="Arial"/>
            </a:endParaRPr>
          </a:p>
          <a:p>
            <a:pPr marL="51444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Connected Components</a:t>
            </a:r>
            <a:endParaRPr b="0" lang="en-US" sz="3400" spc="-1" strike="noStrike">
              <a:latin typeface="Arial"/>
            </a:endParaRPr>
          </a:p>
          <a:p>
            <a:pPr marL="51444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Topological Sorting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Table of Contents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36" name="Picture 8" descr=""/>
          <p:cNvPicPr/>
          <p:nvPr/>
        </p:nvPicPr>
        <p:blipFill>
          <a:blip r:embed="rId1"/>
          <a:stretch/>
        </p:blipFill>
        <p:spPr>
          <a:xfrm>
            <a:off x="8685360" y="2736720"/>
            <a:ext cx="2722320" cy="3510720"/>
          </a:xfrm>
          <a:prstGeom prst="rect">
            <a:avLst/>
          </a:prstGeom>
          <a:ln>
            <a:noFill/>
          </a:ln>
        </p:spPr>
      </p:pic>
      <p:pic>
        <p:nvPicPr>
          <p:cNvPr id="137" name="Picture 3" descr=""/>
          <p:cNvPicPr/>
          <p:nvPr/>
        </p:nvPicPr>
        <p:blipFill>
          <a:blip r:embed="rId2"/>
          <a:stretch/>
        </p:blipFill>
        <p:spPr>
          <a:xfrm rot="1940400">
            <a:off x="7157160" y="1735920"/>
            <a:ext cx="1547280" cy="1510920"/>
          </a:xfrm>
          <a:prstGeom prst="rect">
            <a:avLst/>
          </a:prstGeom>
          <a:ln>
            <a:noFill/>
          </a:ln>
        </p:spPr>
      </p:pic>
      <p:pic>
        <p:nvPicPr>
          <p:cNvPr id="138" name="Picture 4" descr=""/>
          <p:cNvPicPr/>
          <p:nvPr/>
        </p:nvPicPr>
        <p:blipFill>
          <a:blip r:embed="rId3"/>
          <a:stretch/>
        </p:blipFill>
        <p:spPr>
          <a:xfrm rot="21033600">
            <a:off x="5829480" y="3626280"/>
            <a:ext cx="2468160" cy="1974240"/>
          </a:xfrm>
          <a:prstGeom prst="rect">
            <a:avLst/>
          </a:prstGeom>
          <a:ln>
            <a:noFill/>
          </a:ln>
        </p:spPr>
      </p:pic>
      <p:pic>
        <p:nvPicPr>
          <p:cNvPr id="139" name="Picture 444415" descr=""/>
          <p:cNvPicPr/>
          <p:nvPr/>
        </p:nvPicPr>
        <p:blipFill>
          <a:blip r:embed="rId4"/>
          <a:stretch/>
        </p:blipFill>
        <p:spPr>
          <a:xfrm>
            <a:off x="9632880" y="1295280"/>
            <a:ext cx="2022840" cy="163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03089A8-69EB-4271-AF4D-B4F05F896C2D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of Named Nodes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744120" y="1066680"/>
            <a:ext cx="10710360" cy="5787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graph = new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Dictionary&lt;string, List&lt;string&gt;&gt;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()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"Sofia",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"Plovdiv", "Varna", "Bourgas", "Pleven", "Stara Zagora"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"Plovdiv",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"Bourgas", "Ruse"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"Varna",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"Ruse", "Stara Zagora"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"Bourgas",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"Plovdiv", "Pleven"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"Ruse",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"Varna", "Plovdiv"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"Pleven",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"Bourgas", "Stara Zagora"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"Stara Zagora",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"Varna", "Pleven"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};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80" name="Picture 1" descr=""/>
          <p:cNvPicPr/>
          <p:nvPr/>
        </p:nvPicPr>
        <p:blipFill>
          <a:blip r:embed="rId1"/>
          <a:stretch/>
        </p:blipFill>
        <p:spPr>
          <a:xfrm>
            <a:off x="6471000" y="2502000"/>
            <a:ext cx="4547520" cy="291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5107256-E235-4DA7-A2D6-222FFC069818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of Numbered Nodes – Example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744120" y="1088280"/>
            <a:ext cx="10710360" cy="4433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public class Graph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List&lt;int&gt;[] childNodes;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string[] nodeNames;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Graph g = new Graph(new List&lt;int&gt;[]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{3, 6}, // children of node 0 (Ruse)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{2, 3, 4, 5, 6}, // successors of node 1 (Sofia)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4, 5}, // successors of node 2 (Pleven)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{0, 1, 5}, // successors of node 3 (Varna)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2, 6}, // successors of node 4 (Bourgas)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2, 3}, // successors of node 5 (Stara Zagora)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{0, 1, 4}  // successors of node 6 (Plovdiv)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},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string[] {"Ruse", "Sofia", "Pleven", "Varna", "Bourgas", … });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84" name="Picture 1" descr=""/>
          <p:cNvPicPr/>
          <p:nvPr/>
        </p:nvPicPr>
        <p:blipFill>
          <a:blip r:embed="rId1"/>
          <a:stretch/>
        </p:blipFill>
        <p:spPr>
          <a:xfrm>
            <a:off x="8721360" y="1334160"/>
            <a:ext cx="2455560" cy="219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FCCC543-F46C-4312-BF04-3933946858E2}" type="slidenum">
              <a:rPr b="0" lang="en-US" sz="9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Using OOP: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Class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Node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Class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Edge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Connection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Class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Graph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Optional classes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Algorithm classes</a:t>
            </a:r>
            <a:endParaRPr b="0" lang="en-US" sz="28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Using external graph and algorithms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library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QuickGraph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– </a:t>
            </a:r>
            <a:r>
              <a:rPr b="0" lang="en-US" sz="2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http://quickgraph.codeplex.com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3be60"/>
                </a:solidFill>
                <a:latin typeface="Calibri"/>
                <a:ea typeface="DejaVu Sans"/>
              </a:rPr>
              <a:t>OOP-Based-Graph Representation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88" name="CustomShape 4"/>
          <p:cNvSpPr/>
          <p:nvPr/>
        </p:nvSpPr>
        <p:spPr>
          <a:xfrm>
            <a:off x="6375960" y="881640"/>
            <a:ext cx="4870800" cy="3781440"/>
          </a:xfrm>
          <a:prstGeom prst="roundRect">
            <a:avLst>
              <a:gd name="adj" fmla="val 1153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5"/>
          <p:cNvSpPr/>
          <p:nvPr/>
        </p:nvSpPr>
        <p:spPr>
          <a:xfrm>
            <a:off x="9739080" y="4378320"/>
            <a:ext cx="2056320" cy="2022120"/>
          </a:xfrm>
          <a:prstGeom prst="roundRect">
            <a:avLst>
              <a:gd name="adj" fmla="val 5313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912960" y="487692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Representing Graphs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912960" y="575496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3198960" y="1140120"/>
            <a:ext cx="5790240" cy="3506760"/>
          </a:xfrm>
          <a:prstGeom prst="roundRect">
            <a:avLst>
              <a:gd name="adj" fmla="val 6941"/>
            </a:avLst>
          </a:prstGeom>
          <a:blipFill rotWithShape="0">
            <a:blip r:embed="rId1"/>
            <a:stretch>
              <a:fillRect l="-4270" t="-3851" r="-4270" b="-3851"/>
            </a:stretch>
          </a:blipFill>
          <a:ln>
            <a:noFill/>
          </a:ln>
          <a:effectLst>
            <a:softEdge rad="112500"/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912960" y="423360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Graphs Traversals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912960" y="5111640"/>
            <a:ext cx="10362240" cy="13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Depth-First Search (DFS)</a:t>
            </a:r>
            <a:br/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and Breadth-First Search (BFS)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95" name="Picture 5" descr=""/>
          <p:cNvPicPr/>
          <p:nvPr/>
        </p:nvPicPr>
        <p:blipFill>
          <a:blip r:embed="rId1"/>
          <a:stretch/>
        </p:blipFill>
        <p:spPr>
          <a:xfrm>
            <a:off x="303120" y="1332000"/>
            <a:ext cx="3324240" cy="2682000"/>
          </a:xfrm>
          <a:prstGeom prst="rect">
            <a:avLst/>
          </a:prstGeom>
          <a:ln>
            <a:noFill/>
          </a:ln>
          <a:scene3d>
            <a:camera prst="perspectiveHeroicExtremeRightFacing"/>
            <a:lightRig dir="t" rig="threePt"/>
          </a:scene3d>
        </p:spPr>
      </p:pic>
      <p:pic>
        <p:nvPicPr>
          <p:cNvPr id="496" name="Picture 55" descr=""/>
          <p:cNvPicPr/>
          <p:nvPr/>
        </p:nvPicPr>
        <p:blipFill>
          <a:blip r:embed="rId2"/>
          <a:stretch/>
        </p:blipFill>
        <p:spPr>
          <a:xfrm>
            <a:off x="8548560" y="1371600"/>
            <a:ext cx="3412080" cy="2784600"/>
          </a:xfrm>
          <a:prstGeom prst="rect">
            <a:avLst/>
          </a:prstGeom>
          <a:ln>
            <a:noFill/>
          </a:ln>
          <a:scene3d>
            <a:camera prst="perspectiveHeroicExtremeLeftFacing"/>
            <a:lightRig dir="t" rig="threePt"/>
          </a:scene3d>
        </p:spPr>
      </p:pic>
      <p:sp>
        <p:nvSpPr>
          <p:cNvPr id="497" name="CustomShape 3"/>
          <p:cNvSpPr/>
          <p:nvPr/>
        </p:nvSpPr>
        <p:spPr>
          <a:xfrm>
            <a:off x="3592080" y="1219320"/>
            <a:ext cx="5003280" cy="2668320"/>
          </a:xfrm>
          <a:prstGeom prst="roundRect">
            <a:avLst>
              <a:gd name="adj" fmla="val 1038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D2D40C6-290F-4AE7-9871-8B7EFB9971AE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eceae3"/>
                </a:solidFill>
                <a:latin typeface="Calibri"/>
                <a:ea typeface="DejaVu Sans"/>
              </a:rPr>
              <a:t>Traversing a graph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means to visit each of its nodes exactly once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The order of visiting nodes may vary on the traversal algorithm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Depth-First Search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(DFS)</a:t>
            </a:r>
            <a:endParaRPr b="0" lang="en-US" sz="2600" spc="-1" strike="noStrike">
              <a:latin typeface="Arial"/>
            </a:endParaRPr>
          </a:p>
          <a:p>
            <a:pPr lvl="2" marL="914400" indent="-2304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Visit node's successors first</a:t>
            </a:r>
            <a:endParaRPr b="0" lang="en-US" sz="2600" spc="-1" strike="noStrike">
              <a:latin typeface="Arial"/>
            </a:endParaRPr>
          </a:p>
          <a:p>
            <a:pPr lvl="2" marL="914400" indent="-2304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Usually implemented by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recursion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Breadth-First Search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(BFS)</a:t>
            </a:r>
            <a:endParaRPr b="0" lang="en-US" sz="2600" spc="-1" strike="noStrike">
              <a:latin typeface="Arial"/>
            </a:endParaRPr>
          </a:p>
          <a:p>
            <a:pPr lvl="2" marL="914400" indent="-2304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Nearest nodes visited first</a:t>
            </a:r>
            <a:endParaRPr b="0" lang="en-US" sz="2600" spc="-1" strike="noStrike">
              <a:latin typeface="Arial"/>
            </a:endParaRPr>
          </a:p>
          <a:p>
            <a:pPr lvl="2" marL="914400" indent="-2304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Implemented with a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queue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Traversal Algorithms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501" name="Group 4"/>
          <p:cNvGrpSpPr/>
          <p:nvPr/>
        </p:nvGrpSpPr>
        <p:grpSpPr>
          <a:xfrm>
            <a:off x="7008840" y="2743200"/>
            <a:ext cx="4556520" cy="3656520"/>
            <a:chOff x="7008840" y="2743200"/>
            <a:chExt cx="4556520" cy="3656520"/>
          </a:xfrm>
        </p:grpSpPr>
        <p:sp>
          <p:nvSpPr>
            <p:cNvPr id="502" name="CustomShape 5"/>
            <p:cNvSpPr/>
            <p:nvPr/>
          </p:nvSpPr>
          <p:spPr>
            <a:xfrm>
              <a:off x="7008840" y="2743200"/>
              <a:ext cx="4556520" cy="3656520"/>
            </a:xfrm>
            <a:prstGeom prst="ellipse">
              <a:avLst/>
            </a:prstGeom>
            <a:blipFill rotWithShape="0">
              <a:blip r:embed="rId1"/>
              <a:stretch>
                <a:fillRect l="0" t="0" r="0" b="3927"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503" name="Picture 2" descr=""/>
            <p:cNvPicPr/>
            <p:nvPr/>
          </p:nvPicPr>
          <p:blipFill>
            <a:blip r:embed="rId2"/>
            <a:stretch/>
          </p:blipFill>
          <p:spPr>
            <a:xfrm>
              <a:off x="7389720" y="3544560"/>
              <a:ext cx="3961440" cy="2044080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3860CA0-6DCD-40FB-A7E0-316E00B5F38E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Depth-First Search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(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DFS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 first visits all descendants of given node recursively, finally visits the node itself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Depth-First Search (DFS)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640440" y="2443680"/>
            <a:ext cx="5207400" cy="3313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visited[0 … n-1] = false;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for (v</a:t>
            </a:r>
            <a:r>
              <a:rPr b="1" lang="en-US" sz="2000" spc="-1" strike="noStrike">
                <a:solidFill>
                  <a:srgbClr val="fcecd5"/>
                </a:solid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=</a:t>
            </a:r>
            <a:r>
              <a:rPr b="1" lang="en-US" sz="2000" spc="-1" strike="noStrike">
                <a:solidFill>
                  <a:srgbClr val="fcecd5"/>
                </a:solid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0</a:t>
            </a:r>
            <a:r>
              <a:rPr b="1" lang="en-US" sz="2000" spc="-1" strike="noStrike">
                <a:solidFill>
                  <a:srgbClr val="fcecd5"/>
                </a:solid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…</a:t>
            </a:r>
            <a:r>
              <a:rPr b="1" lang="en-US" sz="2000" spc="-1" strike="noStrike">
                <a:solidFill>
                  <a:srgbClr val="fcecd5"/>
                </a:solid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n-1) DFS(v)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DFS</a:t>
            </a:r>
            <a:r>
              <a:rPr b="1" lang="en-US" sz="2000" spc="-1" strike="noStrike">
                <a:solidFill>
                  <a:srgbClr val="fcecd5"/>
                </a:solid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(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node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if not visited[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node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]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visited[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node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] = true;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c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of 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node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  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DFS(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c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print 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node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508" name="Group 5"/>
          <p:cNvGrpSpPr/>
          <p:nvPr/>
        </p:nvGrpSpPr>
        <p:grpSpPr>
          <a:xfrm>
            <a:off x="6460560" y="2338200"/>
            <a:ext cx="4890600" cy="3909240"/>
            <a:chOff x="6460560" y="2338200"/>
            <a:chExt cx="4890600" cy="3909240"/>
          </a:xfrm>
        </p:grpSpPr>
        <p:sp>
          <p:nvSpPr>
            <p:cNvPr id="509" name="CustomShape 6"/>
            <p:cNvSpPr/>
            <p:nvPr/>
          </p:nvSpPr>
          <p:spPr>
            <a:xfrm>
              <a:off x="8890200" y="254628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0" name="CustomShape 7"/>
            <p:cNvSpPr/>
            <p:nvPr/>
          </p:nvSpPr>
          <p:spPr>
            <a:xfrm>
              <a:off x="10148040" y="407304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1" name="CustomShape 8"/>
            <p:cNvSpPr/>
            <p:nvPr/>
          </p:nvSpPr>
          <p:spPr>
            <a:xfrm>
              <a:off x="7668000" y="4069080"/>
              <a:ext cx="72612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2" name="CustomShape 9"/>
            <p:cNvSpPr/>
            <p:nvPr/>
          </p:nvSpPr>
          <p:spPr>
            <a:xfrm>
              <a:off x="9659880" y="553104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3" name="CustomShape 10"/>
            <p:cNvSpPr/>
            <p:nvPr/>
          </p:nvSpPr>
          <p:spPr>
            <a:xfrm>
              <a:off x="10620720" y="5532480"/>
              <a:ext cx="73044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4" name="Line 11"/>
            <p:cNvSpPr/>
            <p:nvPr/>
          </p:nvSpPr>
          <p:spPr>
            <a:xfrm flipH="1">
              <a:off x="8219520" y="3179520"/>
              <a:ext cx="819720" cy="943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Line 12"/>
            <p:cNvSpPr/>
            <p:nvPr/>
          </p:nvSpPr>
          <p:spPr>
            <a:xfrm flipH="1">
              <a:off x="10119240" y="4745880"/>
              <a:ext cx="260640" cy="789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Line 13"/>
            <p:cNvSpPr/>
            <p:nvPr/>
          </p:nvSpPr>
          <p:spPr>
            <a:xfrm>
              <a:off x="10646640" y="4758120"/>
              <a:ext cx="286200" cy="7650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Line 14"/>
            <p:cNvSpPr/>
            <p:nvPr/>
          </p:nvSpPr>
          <p:spPr>
            <a:xfrm>
              <a:off x="9471240" y="3179520"/>
              <a:ext cx="832320" cy="943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15"/>
            <p:cNvSpPr/>
            <p:nvPr/>
          </p:nvSpPr>
          <p:spPr>
            <a:xfrm>
              <a:off x="8892000" y="406872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9" name="Line 16"/>
            <p:cNvSpPr/>
            <p:nvPr/>
          </p:nvSpPr>
          <p:spPr>
            <a:xfrm flipH="1">
              <a:off x="9244800" y="3228480"/>
              <a:ext cx="10440" cy="815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17"/>
            <p:cNvSpPr/>
            <p:nvPr/>
          </p:nvSpPr>
          <p:spPr>
            <a:xfrm>
              <a:off x="8627040" y="556128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21" name="CustomShape 18"/>
            <p:cNvSpPr/>
            <p:nvPr/>
          </p:nvSpPr>
          <p:spPr>
            <a:xfrm>
              <a:off x="6701040" y="5556960"/>
              <a:ext cx="72612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22" name="Line 19"/>
            <p:cNvSpPr/>
            <p:nvPr/>
          </p:nvSpPr>
          <p:spPr>
            <a:xfrm flipH="1">
              <a:off x="7209360" y="4680000"/>
              <a:ext cx="575280" cy="8917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Line 20"/>
            <p:cNvSpPr/>
            <p:nvPr/>
          </p:nvSpPr>
          <p:spPr>
            <a:xfrm>
              <a:off x="8251200" y="4692960"/>
              <a:ext cx="597240" cy="8546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21"/>
            <p:cNvSpPr/>
            <p:nvPr/>
          </p:nvSpPr>
          <p:spPr>
            <a:xfrm>
              <a:off x="7666560" y="555660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25" name="Line 22"/>
            <p:cNvSpPr/>
            <p:nvPr/>
          </p:nvSpPr>
          <p:spPr>
            <a:xfrm>
              <a:off x="8016120" y="4770360"/>
              <a:ext cx="6480" cy="7650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23"/>
            <p:cNvSpPr/>
            <p:nvPr/>
          </p:nvSpPr>
          <p:spPr>
            <a:xfrm>
              <a:off x="6460560" y="538704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7" name="CustomShape 24"/>
            <p:cNvSpPr/>
            <p:nvPr/>
          </p:nvSpPr>
          <p:spPr>
            <a:xfrm>
              <a:off x="7431480" y="53820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8" name="CustomShape 25"/>
            <p:cNvSpPr/>
            <p:nvPr/>
          </p:nvSpPr>
          <p:spPr>
            <a:xfrm>
              <a:off x="8419680" y="538632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9" name="CustomShape 26"/>
            <p:cNvSpPr/>
            <p:nvPr/>
          </p:nvSpPr>
          <p:spPr>
            <a:xfrm>
              <a:off x="738684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8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0" name="CustomShape 27"/>
            <p:cNvSpPr/>
            <p:nvPr/>
          </p:nvSpPr>
          <p:spPr>
            <a:xfrm>
              <a:off x="864828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1" name="CustomShape 28"/>
            <p:cNvSpPr/>
            <p:nvPr/>
          </p:nvSpPr>
          <p:spPr>
            <a:xfrm>
              <a:off x="987480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5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2" name="CustomShape 29"/>
            <p:cNvSpPr/>
            <p:nvPr/>
          </p:nvSpPr>
          <p:spPr>
            <a:xfrm>
              <a:off x="9444240" y="538632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4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3" name="CustomShape 30"/>
            <p:cNvSpPr/>
            <p:nvPr/>
          </p:nvSpPr>
          <p:spPr>
            <a:xfrm>
              <a:off x="10434960" y="537984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4" name="CustomShape 31"/>
            <p:cNvSpPr/>
            <p:nvPr/>
          </p:nvSpPr>
          <p:spPr>
            <a:xfrm>
              <a:off x="8712000" y="2338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9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5" name="Line 32"/>
            <p:cNvSpPr/>
            <p:nvPr/>
          </p:nvSpPr>
          <p:spPr>
            <a:xfrm>
              <a:off x="8408880" y="439164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33"/>
            <p:cNvSpPr/>
            <p:nvPr/>
          </p:nvSpPr>
          <p:spPr>
            <a:xfrm flipV="1">
              <a:off x="6783480" y="2748240"/>
              <a:ext cx="2102040" cy="282096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Line 34"/>
            <p:cNvSpPr/>
            <p:nvPr/>
          </p:nvSpPr>
          <p:spPr>
            <a:xfrm flipV="1">
              <a:off x="9069120" y="4780080"/>
              <a:ext cx="110160" cy="7675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Line 35"/>
            <p:cNvSpPr/>
            <p:nvPr/>
          </p:nvSpPr>
          <p:spPr>
            <a:xfrm flipH="1" flipV="1">
              <a:off x="9419400" y="4753440"/>
              <a:ext cx="433080" cy="7873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Line 36"/>
            <p:cNvSpPr/>
            <p:nvPr/>
          </p:nvSpPr>
          <p:spPr>
            <a:xfrm flipV="1">
              <a:off x="9629280" y="4391640"/>
              <a:ext cx="518760" cy="39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9614212-172A-4CCA-96FA-3C27DB78A86E}" type="slidenum">
              <a:rPr b="0" lang="en-US" sz="9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</a:t>
            </a:r>
            <a:endParaRPr b="0" lang="en-US" sz="32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(empty)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43" name="CustomShape 4"/>
          <p:cNvSpPr/>
          <p:nvPr/>
        </p:nvSpPr>
        <p:spPr>
          <a:xfrm rot="5400000">
            <a:off x="5882040" y="1391040"/>
            <a:ext cx="506880" cy="25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5"/>
          <p:cNvSpPr/>
          <p:nvPr/>
        </p:nvSpPr>
        <p:spPr>
          <a:xfrm>
            <a:off x="8016840" y="1562400"/>
            <a:ext cx="309060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Start DFS from the initial node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545" name="Group 6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546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47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48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49" name="CustomShape 10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0" name="CustomShape 11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1" name="Line 12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16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6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18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8" name="CustomShape 19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9" name="Line 20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Line 21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22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62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25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3B9D2EF-ED9D-40F9-8154-042FD646DA65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(empty)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57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1" name="CustomShape 4"/>
          <p:cNvSpPr/>
          <p:nvPr/>
        </p:nvSpPr>
        <p:spPr>
          <a:xfrm>
            <a:off x="3874320" y="3805200"/>
            <a:ext cx="506880" cy="25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5"/>
          <p:cNvSpPr/>
          <p:nvPr/>
        </p:nvSpPr>
        <p:spPr>
          <a:xfrm>
            <a:off x="8016840" y="1562400"/>
            <a:ext cx="330408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19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573" name="Group 6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574" name="Line 7"/>
            <p:cNvSpPr/>
            <p:nvPr/>
          </p:nvSpPr>
          <p:spPr>
            <a:xfrm flipH="1">
              <a:off x="5054040" y="2611440"/>
              <a:ext cx="849600" cy="1014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8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76" name="CustomShape 9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77" name="CustomShape 10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78" name="CustomShape 11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79" name="CustomShape 12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0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16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4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18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6" name="CustomShape 19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7" name="Line 20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Line 21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22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90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25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443D30F-22F3-4084-8E58-4801CEF0BB9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7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(empty)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3)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99" name="CustomShape 4"/>
          <p:cNvSpPr/>
          <p:nvPr/>
        </p:nvSpPr>
        <p:spPr>
          <a:xfrm>
            <a:off x="2724120" y="5437800"/>
            <a:ext cx="506880" cy="25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00" name="Group 5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601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Line 7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8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4" name="CustomShape 9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5" name="CustomShape 10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6" name="CustomShape 11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7" name="CustomShape 12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8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16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2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18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4" name="CustomShape 19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5" name="Line 20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21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7" name="Line 22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Line 23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24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Line 25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Line 26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Line 27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3" name="CustomShape 28"/>
          <p:cNvSpPr/>
          <p:nvPr/>
        </p:nvSpPr>
        <p:spPr>
          <a:xfrm>
            <a:off x="8016840" y="1562400"/>
            <a:ext cx="330408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7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912960" y="485820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Graphs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912960" y="570924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Definitions and Terminology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2" name="Picture 7" descr=""/>
          <p:cNvPicPr/>
          <p:nvPr/>
        </p:nvPicPr>
        <p:blipFill>
          <a:blip r:embed="rId1"/>
          <a:stretch/>
        </p:blipFill>
        <p:spPr>
          <a:xfrm>
            <a:off x="4331160" y="1676520"/>
            <a:ext cx="3525480" cy="284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A3BD3FF-BB7C-44D1-A88B-6036FBDC140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25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7, 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(empty)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626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4)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27" name="CustomShape 4"/>
          <p:cNvSpPr/>
          <p:nvPr/>
        </p:nvSpPr>
        <p:spPr>
          <a:xfrm rot="5400000">
            <a:off x="5882760" y="1378800"/>
            <a:ext cx="506880" cy="25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28" name="Group 5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629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Line 7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8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2" name="CustomShape 9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3" name="CustomShape 10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4" name="CustomShape 11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5" name="CustomShape 12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6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16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40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18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42" name="Line 19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20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44" name="Line 21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Line 22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23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  <a:effectLst>
              <a:outerShdw algn="ctr" blurRad="50800" dir="5400000" dist="50760" rotWithShape="0">
                <a:schemeClr val="bg1">
                  <a:lumMod val="95000"/>
                  <a:lumOff val="5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Line 24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Line 25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Line 26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27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651" name="CustomShape 28"/>
          <p:cNvSpPr/>
          <p:nvPr/>
        </p:nvSpPr>
        <p:spPr>
          <a:xfrm>
            <a:off x="8016840" y="1562400"/>
            <a:ext cx="330408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C2AC7BE-CE54-4D4D-8B98-65F19D68D35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53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7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(empty)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5)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55" name="CustomShape 4"/>
          <p:cNvSpPr/>
          <p:nvPr/>
        </p:nvSpPr>
        <p:spPr>
          <a:xfrm>
            <a:off x="2724120" y="5437800"/>
            <a:ext cx="506880" cy="25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5"/>
          <p:cNvSpPr/>
          <p:nvPr/>
        </p:nvSpPr>
        <p:spPr>
          <a:xfrm>
            <a:off x="7913880" y="1562400"/>
            <a:ext cx="3573360" cy="1032840"/>
          </a:xfrm>
          <a:prstGeom prst="wedgeRoundRectCallout">
            <a:avLst>
              <a:gd name="adj1" fmla="val -69092"/>
              <a:gd name="adj2" fmla="val 4886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return back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657" name="Group 6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658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Line 8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9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1" name="CustomShape 10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2" name="CustomShape 11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3" name="CustomShape 12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4" name="CustomShape 13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5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17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9" name="Line 18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19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71" name="CustomShape 20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72" name="Line 21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22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74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25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121B0F5-65F5-47DB-B125-25F9A87502A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81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682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6)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83" name="CustomShape 4"/>
          <p:cNvSpPr/>
          <p:nvPr/>
        </p:nvSpPr>
        <p:spPr>
          <a:xfrm>
            <a:off x="3874320" y="3805200"/>
            <a:ext cx="506880" cy="25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5"/>
          <p:cNvSpPr/>
          <p:nvPr/>
        </p:nvSpPr>
        <p:spPr>
          <a:xfrm>
            <a:off x="8016840" y="1339200"/>
            <a:ext cx="3334320" cy="147924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685" name="Group 6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686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Line 8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9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89" name="CustomShape 10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0" name="CustomShape 11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1" name="CustomShape 12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2" name="CustomShape 13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3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17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7" name="Line 18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19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9" name="CustomShape 20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00" name="Line 21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22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02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25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8" name="CustomShape 29"/>
          <p:cNvSpPr/>
          <p:nvPr/>
        </p:nvSpPr>
        <p:spPr>
          <a:xfrm>
            <a:off x="8487360" y="3314160"/>
            <a:ext cx="2482920" cy="57096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7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E6A335D-D52A-40A3-B330-5CBAA3CF166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10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12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711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7)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12" name="CustomShape 4"/>
          <p:cNvSpPr/>
          <p:nvPr/>
        </p:nvSpPr>
        <p:spPr>
          <a:xfrm rot="16200000">
            <a:off x="4674960" y="6107760"/>
            <a:ext cx="349560" cy="24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5"/>
          <p:cNvSpPr/>
          <p:nvPr/>
        </p:nvSpPr>
        <p:spPr>
          <a:xfrm>
            <a:off x="8016840" y="1562400"/>
            <a:ext cx="354852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12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714" name="Group 6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715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Line 8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9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18" name="CustomShape 10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19" name="CustomShape 11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0" name="CustomShape 12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1" name="CustomShape 13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2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17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6" name="Line 18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19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8" name="CustomShape 20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9" name="Line 21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Line 22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23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32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25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9366074-7333-4DC8-9710-5408B209737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38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739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8)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40" name="CustomShape 4"/>
          <p:cNvSpPr/>
          <p:nvPr/>
        </p:nvSpPr>
        <p:spPr>
          <a:xfrm>
            <a:off x="3874320" y="3805200"/>
            <a:ext cx="506880" cy="250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5"/>
          <p:cNvSpPr/>
          <p:nvPr/>
        </p:nvSpPr>
        <p:spPr>
          <a:xfrm>
            <a:off x="8016840" y="1339200"/>
            <a:ext cx="3334320" cy="147924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742" name="Group 6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743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8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45" name="CustomShape 9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46" name="CustomShape 10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47" name="CustomShape 11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48" name="CustomShape 12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49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6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53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18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55" name="CustomShape 19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56" name="Line 20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Line 21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22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59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25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5" name="CustomShape 29"/>
          <p:cNvSpPr/>
          <p:nvPr/>
        </p:nvSpPr>
        <p:spPr>
          <a:xfrm>
            <a:off x="8487360" y="3314160"/>
            <a:ext cx="2482920" cy="57096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12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6CA31F5-BC2A-41BB-9B63-C547F4FA49B5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67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768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9)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69" name="CustomShape 4"/>
          <p:cNvSpPr/>
          <p:nvPr/>
        </p:nvSpPr>
        <p:spPr>
          <a:xfrm rot="16200000">
            <a:off x="5679360" y="6107760"/>
            <a:ext cx="349560" cy="24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5"/>
          <p:cNvSpPr/>
          <p:nvPr/>
        </p:nvSpPr>
        <p:spPr>
          <a:xfrm>
            <a:off x="8016840" y="1562400"/>
            <a:ext cx="347040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31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771" name="Group 6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772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Line 8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9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75" name="CustomShape 10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76" name="CustomShape 11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77" name="CustomShape 12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78" name="CustomShape 13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79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17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83" name="Line 18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19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85" name="CustomShape 20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86" name="Line 21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22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88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25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0F04690-65B2-464D-864D-EA8B8A2AC00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95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796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10)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 rot="2061600">
            <a:off x="5437080" y="3393360"/>
            <a:ext cx="379440" cy="245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5"/>
          <p:cNvSpPr/>
          <p:nvPr/>
        </p:nvSpPr>
        <p:spPr>
          <a:xfrm>
            <a:off x="8016840" y="1562400"/>
            <a:ext cx="347040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799" name="Group 6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800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Line 8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9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03" name="CustomShape 10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04" name="CustomShape 11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05" name="CustomShape 12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06" name="CustomShape 13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07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17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11" name="Line 18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19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13" name="Line 20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21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15" name="Line 22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Line 23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24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Line 25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Line 26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Line 27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28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C797E4F-AE47-4CB5-AB84-8892224A446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823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824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11)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25" name="CustomShape 4"/>
          <p:cNvSpPr/>
          <p:nvPr/>
        </p:nvSpPr>
        <p:spPr>
          <a:xfrm rot="10800000">
            <a:off x="8024040" y="380412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5"/>
          <p:cNvSpPr/>
          <p:nvPr/>
        </p:nvSpPr>
        <p:spPr>
          <a:xfrm>
            <a:off x="8016840" y="1562400"/>
            <a:ext cx="347040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827" name="Group 6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828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Line 8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9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31" name="CustomShape 10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32" name="CustomShape 11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33" name="CustomShape 12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34" name="CustomShape 13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35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CustomShape 18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40" name="Line 19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20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42" name="Line 21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Line 22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stomShape 23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Line 24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Line 25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Line 26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27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49" name="CustomShape 28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3819CD8-8367-401D-98D7-D1AECCA825B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851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14, 6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852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12)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53" name="CustomShape 4"/>
          <p:cNvSpPr/>
          <p:nvPr/>
        </p:nvSpPr>
        <p:spPr>
          <a:xfrm rot="10800000">
            <a:off x="8546760" y="539028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5"/>
          <p:cNvSpPr/>
          <p:nvPr/>
        </p:nvSpPr>
        <p:spPr>
          <a:xfrm>
            <a:off x="8016840" y="1562400"/>
            <a:ext cx="330408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6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855" name="Group 6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856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Line 8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9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59" name="CustomShape 10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60" name="CustomShape 11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61" name="CustomShape 12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62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Line 16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CustomShape 17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67" name="Line 18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19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69" name="Line 20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Line 21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CustomShape 22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Line 23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Line 24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Line 25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CustomShape 26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76" name="CustomShape 27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77" name="CustomShape 28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3B79733-2285-4378-A712-C73C4964113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88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13)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81" name="CustomShape 4"/>
          <p:cNvSpPr/>
          <p:nvPr/>
        </p:nvSpPr>
        <p:spPr>
          <a:xfrm rot="10800000">
            <a:off x="8073720" y="379836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82" name="Group 5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883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Line 7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CustomShape 8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86" name="CustomShape 9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87" name="CustomShape 10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88" name="CustomShape 11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89" name="Line 12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Line 13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Line 14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Line 15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16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94" name="Line 17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18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96" name="Line 19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Line 20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CustomShape 21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Line 22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Line 23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Line 24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CustomShape 25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03" name="CustomShape 26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04" name="CustomShape 27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905" name="CustomShape 28"/>
          <p:cNvSpPr/>
          <p:nvPr/>
        </p:nvSpPr>
        <p:spPr>
          <a:xfrm>
            <a:off x="8016840" y="1339200"/>
            <a:ext cx="3334320" cy="147924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06" name="CustomShape 29"/>
          <p:cNvSpPr/>
          <p:nvPr/>
        </p:nvSpPr>
        <p:spPr>
          <a:xfrm>
            <a:off x="8892000" y="3314160"/>
            <a:ext cx="2230560" cy="57096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6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8710BD0-547B-4414-ACC2-A01E3AD9268C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Graph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, denoted as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G(V,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E)</a:t>
            </a:r>
            <a:endParaRPr b="0" lang="en-US" sz="24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Set of nodes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V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with many-to-many relationship between them (edges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Each 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node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(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vertex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) has 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multiple</a:t>
            </a:r>
            <a:r>
              <a:rPr b="0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predecessors and </a:t>
            </a:r>
            <a:r>
              <a:rPr b="0" lang="en-US" sz="2200" spc="-1" strike="noStrike">
                <a:solidFill>
                  <a:srgbClr val="eceae3"/>
                </a:solidFill>
                <a:latin typeface="Calibri"/>
                <a:ea typeface="DejaVu Sans"/>
              </a:rPr>
              <a:t>multiple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successors</a:t>
            </a:r>
            <a:endParaRPr b="0" lang="en-US" sz="22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Edges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connect two nodes (vertices)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Graph Data Structure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46" name="Group 4"/>
          <p:cNvGrpSpPr/>
          <p:nvPr/>
        </p:nvGrpSpPr>
        <p:grpSpPr>
          <a:xfrm>
            <a:off x="3522600" y="4114800"/>
            <a:ext cx="4932000" cy="2284920"/>
            <a:chOff x="3522600" y="4114800"/>
            <a:chExt cx="4932000" cy="2284920"/>
          </a:xfrm>
        </p:grpSpPr>
        <p:sp>
          <p:nvSpPr>
            <p:cNvPr id="147" name="CustomShape 5"/>
            <p:cNvSpPr/>
            <p:nvPr/>
          </p:nvSpPr>
          <p:spPr>
            <a:xfrm>
              <a:off x="6911280" y="411480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8" name="CustomShape 6"/>
            <p:cNvSpPr/>
            <p:nvPr/>
          </p:nvSpPr>
          <p:spPr>
            <a:xfrm>
              <a:off x="6105240" y="572112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19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9" name="CustomShape 7"/>
            <p:cNvSpPr/>
            <p:nvPr/>
          </p:nvSpPr>
          <p:spPr>
            <a:xfrm>
              <a:off x="6779160" y="5041440"/>
              <a:ext cx="61884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0" name="CustomShape 8"/>
            <p:cNvSpPr/>
            <p:nvPr/>
          </p:nvSpPr>
          <p:spPr>
            <a:xfrm>
              <a:off x="7765200" y="4495680"/>
              <a:ext cx="61884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1" name="CustomShape 9"/>
            <p:cNvSpPr/>
            <p:nvPr/>
          </p:nvSpPr>
          <p:spPr>
            <a:xfrm>
              <a:off x="5344200" y="430020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2" name="CustomShape 10"/>
            <p:cNvSpPr/>
            <p:nvPr/>
          </p:nvSpPr>
          <p:spPr>
            <a:xfrm>
              <a:off x="5113440" y="572112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3" name="CustomShape 11"/>
            <p:cNvSpPr/>
            <p:nvPr/>
          </p:nvSpPr>
          <p:spPr>
            <a:xfrm>
              <a:off x="7283520" y="584460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4" name="CustomShape 12"/>
            <p:cNvSpPr/>
            <p:nvPr/>
          </p:nvSpPr>
          <p:spPr>
            <a:xfrm flipV="1">
              <a:off x="5932440" y="4392000"/>
              <a:ext cx="977760" cy="184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13"/>
            <p:cNvSpPr/>
            <p:nvPr/>
          </p:nvSpPr>
          <p:spPr>
            <a:xfrm flipH="1" flipV="1" rot="5400000">
              <a:off x="6582960" y="5513760"/>
              <a:ext cx="285480" cy="287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14"/>
            <p:cNvSpPr/>
            <p:nvPr/>
          </p:nvSpPr>
          <p:spPr>
            <a:xfrm rot="5400000">
              <a:off x="6924600" y="4822920"/>
              <a:ext cx="382680" cy="51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15"/>
            <p:cNvSpPr/>
            <p:nvPr/>
          </p:nvSpPr>
          <p:spPr>
            <a:xfrm flipH="1" rot="16200000">
              <a:off x="7194960" y="5614920"/>
              <a:ext cx="303840" cy="18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16"/>
            <p:cNvSpPr/>
            <p:nvPr/>
          </p:nvSpPr>
          <p:spPr>
            <a:xfrm flipH="1" flipV="1" rot="5400000">
              <a:off x="7416720" y="4757400"/>
              <a:ext cx="254520" cy="47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17"/>
            <p:cNvSpPr/>
            <p:nvPr/>
          </p:nvSpPr>
          <p:spPr>
            <a:xfrm flipH="1" rot="16200000">
              <a:off x="6183720" y="4436640"/>
              <a:ext cx="347040" cy="1022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18"/>
            <p:cNvSpPr/>
            <p:nvPr/>
          </p:nvSpPr>
          <p:spPr>
            <a:xfrm flipV="1" rot="16200000">
              <a:off x="5488200" y="5101200"/>
              <a:ext cx="972360" cy="424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19"/>
            <p:cNvSpPr/>
            <p:nvPr/>
          </p:nvSpPr>
          <p:spPr>
            <a:xfrm>
              <a:off x="5671440" y="5999040"/>
              <a:ext cx="4330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20"/>
            <p:cNvSpPr/>
            <p:nvPr/>
          </p:nvSpPr>
          <p:spPr>
            <a:xfrm rot="5400000">
              <a:off x="5083920" y="5165640"/>
              <a:ext cx="864000" cy="244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21"/>
            <p:cNvSpPr/>
            <p:nvPr/>
          </p:nvSpPr>
          <p:spPr>
            <a:xfrm>
              <a:off x="8366040" y="541224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81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22"/>
            <p:cNvSpPr/>
            <p:nvPr/>
          </p:nvSpPr>
          <p:spPr>
            <a:xfrm flipH="1" rot="16200000">
              <a:off x="8118720" y="4724280"/>
              <a:ext cx="15480" cy="522360"/>
            </a:xfrm>
            <a:prstGeom prst="curvedConnector4">
              <a:avLst>
                <a:gd name="adj1" fmla="val 2183333"/>
                <a:gd name="adj2" fmla="val 118944"/>
              </a:avLst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23"/>
            <p:cNvSpPr/>
            <p:nvPr/>
          </p:nvSpPr>
          <p:spPr>
            <a:xfrm flipH="1" flipV="1">
              <a:off x="8342280" y="4902120"/>
              <a:ext cx="111960" cy="14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24"/>
            <p:cNvSpPr/>
            <p:nvPr/>
          </p:nvSpPr>
          <p:spPr>
            <a:xfrm>
              <a:off x="4284720" y="472428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67" name="CustomShape 25"/>
            <p:cNvSpPr/>
            <p:nvPr/>
          </p:nvSpPr>
          <p:spPr>
            <a:xfrm flipH="1" flipV="1" rot="5400000">
              <a:off x="4951440" y="4411800"/>
              <a:ext cx="226440" cy="55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26"/>
            <p:cNvSpPr/>
            <p:nvPr/>
          </p:nvSpPr>
          <p:spPr>
            <a:xfrm flipH="1" rot="16200000">
              <a:off x="4487040" y="5372640"/>
              <a:ext cx="717840" cy="533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27"/>
            <p:cNvSpPr/>
            <p:nvPr/>
          </p:nvSpPr>
          <p:spPr>
            <a:xfrm flipV="1" rot="16200000">
              <a:off x="4690080" y="5295960"/>
              <a:ext cx="602640" cy="40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28"/>
            <p:cNvSpPr/>
            <p:nvPr/>
          </p:nvSpPr>
          <p:spPr>
            <a:xfrm>
              <a:off x="3522600" y="556272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71" name="CustomShape 29"/>
            <p:cNvSpPr/>
            <p:nvPr/>
          </p:nvSpPr>
          <p:spPr>
            <a:xfrm flipH="1" flipV="1" rot="5400000">
              <a:off x="3975480" y="5247000"/>
              <a:ext cx="443880" cy="34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2" name="CustomShape 30"/>
          <p:cNvSpPr/>
          <p:nvPr/>
        </p:nvSpPr>
        <p:spPr>
          <a:xfrm>
            <a:off x="553680" y="3670920"/>
            <a:ext cx="3215880" cy="1081440"/>
          </a:xfrm>
          <a:prstGeom prst="wedgeRoundRectCallout">
            <a:avLst>
              <a:gd name="adj1" fmla="val 62585"/>
              <a:gd name="adj2" fmla="val 4634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Node with multiple predecessors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3" name="CustomShape 31"/>
          <p:cNvSpPr/>
          <p:nvPr/>
        </p:nvSpPr>
        <p:spPr>
          <a:xfrm>
            <a:off x="7846920" y="3048120"/>
            <a:ext cx="3642120" cy="1009800"/>
          </a:xfrm>
          <a:prstGeom prst="wedgeRoundRectCallout">
            <a:avLst>
              <a:gd name="adj1" fmla="val -61550"/>
              <a:gd name="adj2" fmla="val 5515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Node with multiple successors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4" name="CustomShape 32"/>
          <p:cNvSpPr/>
          <p:nvPr/>
        </p:nvSpPr>
        <p:spPr>
          <a:xfrm>
            <a:off x="7456320" y="4486320"/>
            <a:ext cx="342000" cy="16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3"/>
          <p:cNvSpPr/>
          <p:nvPr/>
        </p:nvSpPr>
        <p:spPr>
          <a:xfrm>
            <a:off x="8787960" y="5450400"/>
            <a:ext cx="2744280" cy="961200"/>
          </a:xfrm>
          <a:prstGeom prst="wedgeRoundRectCallout">
            <a:avLst>
              <a:gd name="adj1" fmla="val -62998"/>
              <a:gd name="adj2" fmla="val -5309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Self-relationship</a:t>
            </a:r>
            <a:br/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(loop)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6" name="CustomShape 34"/>
          <p:cNvSpPr/>
          <p:nvPr/>
        </p:nvSpPr>
        <p:spPr>
          <a:xfrm>
            <a:off x="1385640" y="5705640"/>
            <a:ext cx="1446840" cy="606960"/>
          </a:xfrm>
          <a:prstGeom prst="wedgeRoundRectCallout">
            <a:avLst>
              <a:gd name="adj1" fmla="val 84903"/>
              <a:gd name="adj2" fmla="val -3422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Node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7" name="CustomShape 35"/>
          <p:cNvSpPr/>
          <p:nvPr/>
        </p:nvSpPr>
        <p:spPr>
          <a:xfrm>
            <a:off x="5051880" y="3539520"/>
            <a:ext cx="1446840" cy="606960"/>
          </a:xfrm>
          <a:prstGeom prst="wedgeRoundRectCallout">
            <a:avLst>
              <a:gd name="adj1" fmla="val 45611"/>
              <a:gd name="adj2" fmla="val 8993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Edge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32504F1-EFC9-4AEE-9D2A-4ED5FACEB22D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908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14, 23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909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14)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10" name="CustomShape 4"/>
          <p:cNvSpPr/>
          <p:nvPr/>
        </p:nvSpPr>
        <p:spPr>
          <a:xfrm rot="16200000">
            <a:off x="6734520" y="612828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1" name="Group 5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912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Line 7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8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15" name="CustomShape 9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16" name="CustomShape 10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17" name="Line 11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Line 12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Line 13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Line 14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15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22" name="Line 16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17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24" name="Line 18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Line 19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20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Line 21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Line 22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Line 23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24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31" name="CustomShape 25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32" name="CustomShape 26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33" name="CustomShape 27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934" name="CustomShape 28"/>
          <p:cNvSpPr/>
          <p:nvPr/>
        </p:nvSpPr>
        <p:spPr>
          <a:xfrm>
            <a:off x="8016840" y="1562400"/>
            <a:ext cx="347040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23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8E225B1-1C84-4D7C-89A7-D0609890473F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93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14, 23, 21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93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15)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38" name="CustomShape 4"/>
          <p:cNvSpPr/>
          <p:nvPr/>
        </p:nvSpPr>
        <p:spPr>
          <a:xfrm rot="2443800">
            <a:off x="5436000" y="331560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39" name="Group 5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940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Line 7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2" name="CustomShape 8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43" name="CustomShape 9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44" name="CustomShape 10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45" name="Line 11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Line 12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7" name="Line 13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Line 14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CustomShape 15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50" name="Line 16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17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52" name="Line 18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Line 19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CustomShape 20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Line 21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Line 22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Line 23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24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59" name="CustomShape 25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60" name="CustomShape 26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61" name="CustomShape 27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962" name="CustomShape 28"/>
          <p:cNvSpPr/>
          <p:nvPr/>
        </p:nvSpPr>
        <p:spPr>
          <a:xfrm>
            <a:off x="8016840" y="1562400"/>
            <a:ext cx="347040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69B483F-7C65-4F93-B9F5-47C163E837F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964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14, 23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96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16)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966" name="Group 4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967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70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71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72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77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79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86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87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88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989" name="CustomShape 27"/>
          <p:cNvSpPr/>
          <p:nvPr/>
        </p:nvSpPr>
        <p:spPr>
          <a:xfrm>
            <a:off x="8016840" y="1562400"/>
            <a:ext cx="347040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return back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90" name="CustomShape 28"/>
          <p:cNvSpPr/>
          <p:nvPr/>
        </p:nvSpPr>
        <p:spPr>
          <a:xfrm rot="16200000">
            <a:off x="6734520" y="612828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307258D-CA63-4168-9024-9A7131C8A13F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992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993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17)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994" name="Group 4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995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98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99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00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05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07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14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15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16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017" name="CustomShape 27"/>
          <p:cNvSpPr/>
          <p:nvPr/>
        </p:nvSpPr>
        <p:spPr>
          <a:xfrm rot="10800000">
            <a:off x="8046000" y="379044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8" name="CustomShape 28"/>
          <p:cNvSpPr/>
          <p:nvPr/>
        </p:nvSpPr>
        <p:spPr>
          <a:xfrm>
            <a:off x="8016840" y="1339200"/>
            <a:ext cx="3334320" cy="147924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19" name="CustomShape 29"/>
          <p:cNvSpPr/>
          <p:nvPr/>
        </p:nvSpPr>
        <p:spPr>
          <a:xfrm>
            <a:off x="8837640" y="3314160"/>
            <a:ext cx="2482920" cy="57096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23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8B6CE88-BDFC-4516-B083-00CD5A3C80A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021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022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18)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023" name="Group 4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1024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27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28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29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34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36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43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44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45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046" name="CustomShape 27"/>
          <p:cNvSpPr/>
          <p:nvPr/>
        </p:nvSpPr>
        <p:spPr>
          <a:xfrm rot="2694000">
            <a:off x="5436360" y="329832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7" name="CustomShape 28"/>
          <p:cNvSpPr/>
          <p:nvPr/>
        </p:nvSpPr>
        <p:spPr>
          <a:xfrm>
            <a:off x="8016840" y="1339200"/>
            <a:ext cx="3334320" cy="147924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48" name="CustomShape 29"/>
          <p:cNvSpPr/>
          <p:nvPr/>
        </p:nvSpPr>
        <p:spPr>
          <a:xfrm>
            <a:off x="8487360" y="3314160"/>
            <a:ext cx="2482920" cy="57096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053F125-292B-4E9D-8FED-A89DBC59FEE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050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051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19)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052" name="Group 4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1053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56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57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58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63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65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72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73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74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075" name="CustomShape 27"/>
          <p:cNvSpPr/>
          <p:nvPr/>
        </p:nvSpPr>
        <p:spPr>
          <a:xfrm rot="16200000">
            <a:off x="5643000" y="616428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28"/>
          <p:cNvSpPr/>
          <p:nvPr/>
        </p:nvSpPr>
        <p:spPr>
          <a:xfrm>
            <a:off x="8016840" y="1339200"/>
            <a:ext cx="3334320" cy="147924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77" name="CustomShape 29"/>
          <p:cNvSpPr/>
          <p:nvPr/>
        </p:nvSpPr>
        <p:spPr>
          <a:xfrm>
            <a:off x="8487360" y="3314160"/>
            <a:ext cx="2482920" cy="57096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76A065C-38A8-4528-985D-E1415629EDF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07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08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20)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081" name="Group 4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1082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85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86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87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9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92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94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6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0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01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02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03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104" name="CustomShape 27"/>
          <p:cNvSpPr/>
          <p:nvPr/>
        </p:nvSpPr>
        <p:spPr>
          <a:xfrm>
            <a:off x="3923640" y="378468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28"/>
          <p:cNvSpPr/>
          <p:nvPr/>
        </p:nvSpPr>
        <p:spPr>
          <a:xfrm>
            <a:off x="8016840" y="1339200"/>
            <a:ext cx="3334320" cy="147924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06" name="CustomShape 29"/>
          <p:cNvSpPr/>
          <p:nvPr/>
        </p:nvSpPr>
        <p:spPr>
          <a:xfrm>
            <a:off x="8487360" y="3314160"/>
            <a:ext cx="2482920" cy="57096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31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CC47F8D-1DED-4AE0-9972-9413E99392F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108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21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109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21)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110" name="Group 4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1111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14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15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16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21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23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30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31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32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133" name="CustomShape 27"/>
          <p:cNvSpPr/>
          <p:nvPr/>
        </p:nvSpPr>
        <p:spPr>
          <a:xfrm rot="2442600">
            <a:off x="5424840" y="333216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CustomShape 28"/>
          <p:cNvSpPr/>
          <p:nvPr/>
        </p:nvSpPr>
        <p:spPr>
          <a:xfrm>
            <a:off x="8016840" y="1562400"/>
            <a:ext cx="347040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FA977E9-B2CF-4EFF-8D8E-401017920F0C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13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13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22)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138" name="Group 4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1139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42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43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44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7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8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49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0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51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2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58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59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60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161" name="CustomShape 27"/>
          <p:cNvSpPr/>
          <p:nvPr/>
        </p:nvSpPr>
        <p:spPr>
          <a:xfrm>
            <a:off x="3923640" y="378468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8"/>
          <p:cNvSpPr/>
          <p:nvPr/>
        </p:nvSpPr>
        <p:spPr>
          <a:xfrm>
            <a:off x="8016840" y="1562400"/>
            <a:ext cx="347040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return back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D3EEDE7-BEFA-472C-B627-869D0C581AA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164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16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23)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166" name="Group 4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1167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70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71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72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6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77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79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86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87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88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189" name="CustomShape 27"/>
          <p:cNvSpPr/>
          <p:nvPr/>
        </p:nvSpPr>
        <p:spPr>
          <a:xfrm rot="5400000">
            <a:off x="5919480" y="139428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0" name="CustomShape 28"/>
          <p:cNvSpPr/>
          <p:nvPr/>
        </p:nvSpPr>
        <p:spPr>
          <a:xfrm>
            <a:off x="8016840" y="1339200"/>
            <a:ext cx="3334320" cy="147924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91" name="CustomShape 29"/>
          <p:cNvSpPr/>
          <p:nvPr/>
        </p:nvSpPr>
        <p:spPr>
          <a:xfrm>
            <a:off x="8487360" y="3314160"/>
            <a:ext cx="2482920" cy="57096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19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223EA86-1578-4635-AB66-195A97FE665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91000"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Node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 (vertex)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Element of a graph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Can have name / value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Keeps a list of adjacent nodes</a:t>
            </a:r>
            <a:endParaRPr b="0" lang="en-US" sz="32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Edge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Connection between two nodes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Can be directed / undirected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Can be weighted / unweighted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7999560" y="2286000"/>
            <a:ext cx="608400" cy="6084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8837640" y="1684440"/>
            <a:ext cx="1141920" cy="534960"/>
          </a:xfrm>
          <a:prstGeom prst="wedgeRoundRectCallout">
            <a:avLst>
              <a:gd name="adj1" fmla="val -72760"/>
              <a:gd name="adj2" fmla="val 6375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Node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7694640" y="5105520"/>
            <a:ext cx="608400" cy="6084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4" name="CustomShape 7"/>
          <p:cNvSpPr/>
          <p:nvPr/>
        </p:nvSpPr>
        <p:spPr>
          <a:xfrm>
            <a:off x="8913960" y="4191120"/>
            <a:ext cx="1103760" cy="523800"/>
          </a:xfrm>
          <a:prstGeom prst="wedgeRoundRectCallout">
            <a:avLst>
              <a:gd name="adj1" fmla="val -61553"/>
              <a:gd name="adj2" fmla="val 15750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Edge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9371160" y="5105520"/>
            <a:ext cx="608400" cy="6084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B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6" name="Line 9"/>
          <p:cNvSpPr/>
          <p:nvPr/>
        </p:nvSpPr>
        <p:spPr>
          <a:xfrm>
            <a:off x="8304120" y="5410080"/>
            <a:ext cx="1066680" cy="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FDB8094-CB5B-4710-A792-FAB875F481C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193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21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194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24)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195" name="Group 4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1196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7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99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00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01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06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08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15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16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17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218" name="CustomShape 27"/>
          <p:cNvSpPr/>
          <p:nvPr/>
        </p:nvSpPr>
        <p:spPr>
          <a:xfrm rot="2403000">
            <a:off x="5400720" y="333108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CustomShape 28"/>
          <p:cNvSpPr/>
          <p:nvPr/>
        </p:nvSpPr>
        <p:spPr>
          <a:xfrm>
            <a:off x="8016840" y="1562400"/>
            <a:ext cx="354852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A7ABBF0-C649-4768-AB16-771729D1769C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221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222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25)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223" name="Group 4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1224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27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28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29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34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36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43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44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45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246" name="CustomShape 27"/>
          <p:cNvSpPr/>
          <p:nvPr/>
        </p:nvSpPr>
        <p:spPr>
          <a:xfrm rot="5400000">
            <a:off x="5919480" y="139428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CustomShape 28"/>
          <p:cNvSpPr/>
          <p:nvPr/>
        </p:nvSpPr>
        <p:spPr>
          <a:xfrm>
            <a:off x="8016840" y="1562400"/>
            <a:ext cx="353988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return back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C9744EA-F2D7-4873-9D1A-F01756D2E1C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24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14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25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26)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51" name="CustomShape 4"/>
          <p:cNvSpPr/>
          <p:nvPr/>
        </p:nvSpPr>
        <p:spPr>
          <a:xfrm rot="10800000">
            <a:off x="8029080" y="379476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52" name="Group 5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1253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Line 7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CustomShape 8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56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57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62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3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64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71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72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73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74" name="CustomShape 27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275" name="CustomShape 28"/>
          <p:cNvSpPr/>
          <p:nvPr/>
        </p:nvSpPr>
        <p:spPr>
          <a:xfrm>
            <a:off x="8016840" y="1562400"/>
            <a:ext cx="347040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A911361-7019-438E-995F-58832E07FB4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277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278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27)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279" name="Group 4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1280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1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CustomShape 7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83" name="CustomShape 8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84" name="CustomShape 9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85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CustomShape 14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90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CustomShape 16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92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CustomShape 19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CustomShape 23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99" name="CustomShape 24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00" name="CustomShape 2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01" name="CustomShape 26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302" name="CustomShape 27"/>
          <p:cNvSpPr/>
          <p:nvPr/>
        </p:nvSpPr>
        <p:spPr>
          <a:xfrm rot="5400000">
            <a:off x="5919480" y="1394280"/>
            <a:ext cx="44820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3" name="CustomShape 28"/>
          <p:cNvSpPr/>
          <p:nvPr/>
        </p:nvSpPr>
        <p:spPr>
          <a:xfrm>
            <a:off x="8016840" y="1562400"/>
            <a:ext cx="3548520" cy="103284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return back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D9E9C45-8E7F-4682-8670-6526FBDE702C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05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(empty)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14, 21, 31, 19, 1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28)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07" name="CustomShape 4"/>
          <p:cNvSpPr/>
          <p:nvPr/>
        </p:nvSpPr>
        <p:spPr>
          <a:xfrm>
            <a:off x="8609040" y="4376160"/>
            <a:ext cx="2404800" cy="1032840"/>
          </a:xfrm>
          <a:prstGeom prst="wedgeRoundRectCallout">
            <a:avLst>
              <a:gd name="adj1" fmla="val -70621"/>
              <a:gd name="adj2" fmla="val -38295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DFS traversal completed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308" name="Group 5"/>
          <p:cNvGrpSpPr/>
          <p:nvPr/>
        </p:nvGrpSpPr>
        <p:grpSpPr>
          <a:xfrm>
            <a:off x="3453480" y="1905120"/>
            <a:ext cx="4901400" cy="4037400"/>
            <a:chOff x="3453480" y="1905120"/>
            <a:chExt cx="4901400" cy="4037400"/>
          </a:xfrm>
        </p:grpSpPr>
        <p:sp>
          <p:nvSpPr>
            <p:cNvPr id="1309" name="CustomShape 6"/>
            <p:cNvSpPr/>
            <p:nvPr/>
          </p:nvSpPr>
          <p:spPr>
            <a:xfrm>
              <a:off x="5760720" y="1905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0" name="CustomShape 7"/>
            <p:cNvSpPr/>
            <p:nvPr/>
          </p:nvSpPr>
          <p:spPr>
            <a:xfrm>
              <a:off x="7086600" y="35708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1" name="CustomShape 8"/>
            <p:cNvSpPr/>
            <p:nvPr/>
          </p:nvSpPr>
          <p:spPr>
            <a:xfrm>
              <a:off x="4472640" y="356616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2" name="CustomShape 9"/>
            <p:cNvSpPr/>
            <p:nvPr/>
          </p:nvSpPr>
          <p:spPr>
            <a:xfrm>
              <a:off x="6571800" y="51613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3" name="CustomShape 10"/>
            <p:cNvSpPr/>
            <p:nvPr/>
          </p:nvSpPr>
          <p:spPr>
            <a:xfrm>
              <a:off x="7584840" y="516240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4" name="Line 11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5" name="Line 12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6" name="Line 13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Line 14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8" name="CustomShape 15"/>
            <p:cNvSpPr/>
            <p:nvPr/>
          </p:nvSpPr>
          <p:spPr>
            <a:xfrm>
              <a:off x="5762880" y="35658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9" name="Line 16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0" name="CustomShape 17"/>
            <p:cNvSpPr/>
            <p:nvPr/>
          </p:nvSpPr>
          <p:spPr>
            <a:xfrm>
              <a:off x="5483520" y="51940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21" name="CustomShape 18"/>
            <p:cNvSpPr/>
            <p:nvPr/>
          </p:nvSpPr>
          <p:spPr>
            <a:xfrm>
              <a:off x="3453480" y="518940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22" name="Line 19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3" name="Line 20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4" name="CustomShape 21"/>
            <p:cNvSpPr/>
            <p:nvPr/>
          </p:nvSpPr>
          <p:spPr>
            <a:xfrm>
              <a:off x="4471200" y="51890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25" name="Line 22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6" name="Line 23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7" name="CustomShape 24"/>
            <p:cNvSpPr/>
            <p:nvPr/>
          </p:nvSpPr>
          <p:spPr>
            <a:xfrm flipV="1">
              <a:off x="3648960" y="227916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8" name="Line 25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9" name="Line 26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0" name="Line 27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31" name="CustomShape 28"/>
          <p:cNvSpPr/>
          <p:nvPr/>
        </p:nvSpPr>
        <p:spPr>
          <a:xfrm>
            <a:off x="8016840" y="1339200"/>
            <a:ext cx="3334320" cy="147924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32" name="CustomShape 29"/>
          <p:cNvSpPr/>
          <p:nvPr/>
        </p:nvSpPr>
        <p:spPr>
          <a:xfrm>
            <a:off x="8487360" y="3314160"/>
            <a:ext cx="2482920" cy="57096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ustomShape 1"/>
          <p:cNvSpPr/>
          <p:nvPr/>
        </p:nvSpPr>
        <p:spPr>
          <a:xfrm>
            <a:off x="912960" y="486144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Recursive DFS Graph Traversal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34" name="CustomShape 2"/>
          <p:cNvSpPr/>
          <p:nvPr/>
        </p:nvSpPr>
        <p:spPr>
          <a:xfrm>
            <a:off x="912960" y="578484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35" name="CustomShape 3"/>
          <p:cNvSpPr/>
          <p:nvPr/>
        </p:nvSpPr>
        <p:spPr>
          <a:xfrm>
            <a:off x="5027760" y="2643120"/>
            <a:ext cx="837000" cy="354600"/>
          </a:xfrm>
          <a:prstGeom prst="left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ccc7b8"/>
              </a:gs>
              <a:gs pos="100000">
                <a:srgbClr val="c3bdac"/>
              </a:gs>
            </a:gsLst>
            <a:lin ang="5400000"/>
          </a:gradFill>
          <a:ln>
            <a:solidFill>
              <a:srgbClr val="9e9170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grpSp>
        <p:nvGrpSpPr>
          <p:cNvPr id="1336" name="Group 4"/>
          <p:cNvGrpSpPr/>
          <p:nvPr/>
        </p:nvGrpSpPr>
        <p:grpSpPr>
          <a:xfrm>
            <a:off x="6244920" y="1219320"/>
            <a:ext cx="4424760" cy="3179160"/>
            <a:chOff x="6244920" y="1219320"/>
            <a:chExt cx="4424760" cy="3179160"/>
          </a:xfrm>
        </p:grpSpPr>
        <p:sp>
          <p:nvSpPr>
            <p:cNvPr id="1337" name="CustomShape 5"/>
            <p:cNvSpPr/>
            <p:nvPr/>
          </p:nvSpPr>
          <p:spPr>
            <a:xfrm>
              <a:off x="7982280" y="1577160"/>
              <a:ext cx="109440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Ruse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38" name="CustomShape 6"/>
            <p:cNvSpPr/>
            <p:nvPr/>
          </p:nvSpPr>
          <p:spPr>
            <a:xfrm>
              <a:off x="6348600" y="1848240"/>
              <a:ext cx="1204200" cy="609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Plovdiv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39" name="CustomShape 7"/>
            <p:cNvSpPr/>
            <p:nvPr/>
          </p:nvSpPr>
          <p:spPr>
            <a:xfrm>
              <a:off x="6244920" y="3203280"/>
              <a:ext cx="130788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Bourgas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40" name="CustomShape 8"/>
            <p:cNvSpPr/>
            <p:nvPr/>
          </p:nvSpPr>
          <p:spPr>
            <a:xfrm>
              <a:off x="7871400" y="2643840"/>
              <a:ext cx="123408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Sofia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41" name="CustomShape 9"/>
            <p:cNvSpPr/>
            <p:nvPr/>
          </p:nvSpPr>
          <p:spPr>
            <a:xfrm>
              <a:off x="9382680" y="3315600"/>
              <a:ext cx="1287000" cy="77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Stara Zagora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42" name="CustomShape 10"/>
            <p:cNvSpPr/>
            <p:nvPr/>
          </p:nvSpPr>
          <p:spPr>
            <a:xfrm>
              <a:off x="7874280" y="3786840"/>
              <a:ext cx="123120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Pleven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43" name="CustomShape 11"/>
            <p:cNvSpPr/>
            <p:nvPr/>
          </p:nvSpPr>
          <p:spPr>
            <a:xfrm flipH="1">
              <a:off x="7552440" y="1883520"/>
              <a:ext cx="427320" cy="26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CustomShape 12"/>
            <p:cNvSpPr/>
            <p:nvPr/>
          </p:nvSpPr>
          <p:spPr>
            <a:xfrm>
              <a:off x="9077760" y="1883520"/>
              <a:ext cx="533880" cy="38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CustomShape 13"/>
            <p:cNvSpPr/>
            <p:nvPr/>
          </p:nvSpPr>
          <p:spPr>
            <a:xfrm>
              <a:off x="9984240" y="2795400"/>
              <a:ext cx="41400" cy="51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CustomShape 14"/>
            <p:cNvSpPr/>
            <p:nvPr/>
          </p:nvSpPr>
          <p:spPr>
            <a:xfrm>
              <a:off x="7377480" y="2369520"/>
              <a:ext cx="673920" cy="36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CustomShape 15"/>
            <p:cNvSpPr/>
            <p:nvPr/>
          </p:nvSpPr>
          <p:spPr>
            <a:xfrm flipH="1">
              <a:off x="6897960" y="2459160"/>
              <a:ext cx="50760" cy="74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CustomShape 16"/>
            <p:cNvSpPr/>
            <p:nvPr/>
          </p:nvSpPr>
          <p:spPr>
            <a:xfrm>
              <a:off x="7362000" y="3726360"/>
              <a:ext cx="511200" cy="36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CustomShape 17"/>
            <p:cNvSpPr/>
            <p:nvPr/>
          </p:nvSpPr>
          <p:spPr>
            <a:xfrm flipH="1">
              <a:off x="8925120" y="2489040"/>
              <a:ext cx="532080" cy="243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CustomShape 18"/>
            <p:cNvSpPr/>
            <p:nvPr/>
          </p:nvSpPr>
          <p:spPr>
            <a:xfrm>
              <a:off x="8488800" y="3256560"/>
              <a:ext cx="360" cy="529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CustomShape 19"/>
            <p:cNvSpPr/>
            <p:nvPr/>
          </p:nvSpPr>
          <p:spPr>
            <a:xfrm flipH="1">
              <a:off x="9105840" y="3978000"/>
              <a:ext cx="463680" cy="114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CustomShape 20"/>
            <p:cNvSpPr/>
            <p:nvPr/>
          </p:nvSpPr>
          <p:spPr>
            <a:xfrm flipV="1">
              <a:off x="7553880" y="3165480"/>
              <a:ext cx="497160" cy="341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CustomShape 21"/>
            <p:cNvSpPr/>
            <p:nvPr/>
          </p:nvSpPr>
          <p:spPr>
            <a:xfrm>
              <a:off x="8925840" y="3166920"/>
              <a:ext cx="644400" cy="26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4" name="CustomShape 22"/>
            <p:cNvSpPr/>
            <p:nvPr/>
          </p:nvSpPr>
          <p:spPr>
            <a:xfrm>
              <a:off x="9459000" y="2182680"/>
              <a:ext cx="104940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Varna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55" name="CustomShape 23"/>
            <p:cNvSpPr/>
            <p:nvPr/>
          </p:nvSpPr>
          <p:spPr>
            <a:xfrm>
              <a:off x="6423480" y="277056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56" name="CustomShape 24"/>
            <p:cNvSpPr/>
            <p:nvPr/>
          </p:nvSpPr>
          <p:spPr>
            <a:xfrm>
              <a:off x="7977960" y="22489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57" name="CustomShape 25"/>
            <p:cNvSpPr/>
            <p:nvPr/>
          </p:nvSpPr>
          <p:spPr>
            <a:xfrm>
              <a:off x="8023680" y="33757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58" name="CustomShape 26"/>
            <p:cNvSpPr/>
            <p:nvPr/>
          </p:nvSpPr>
          <p:spPr>
            <a:xfrm>
              <a:off x="9490680" y="29167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59" name="CustomShape 27"/>
            <p:cNvSpPr/>
            <p:nvPr/>
          </p:nvSpPr>
          <p:spPr>
            <a:xfrm>
              <a:off x="9575640" y="17928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60" name="CustomShape 28"/>
            <p:cNvSpPr/>
            <p:nvPr/>
          </p:nvSpPr>
          <p:spPr>
            <a:xfrm>
              <a:off x="7958160" y="12193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61" name="CustomShape 29"/>
            <p:cNvSpPr/>
            <p:nvPr/>
          </p:nvSpPr>
          <p:spPr>
            <a:xfrm>
              <a:off x="6499800" y="14436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1362" name="Group 30"/>
          <p:cNvGrpSpPr/>
          <p:nvPr/>
        </p:nvGrpSpPr>
        <p:grpSpPr>
          <a:xfrm>
            <a:off x="1081080" y="1219320"/>
            <a:ext cx="4370760" cy="3222720"/>
            <a:chOff x="1081080" y="1219320"/>
            <a:chExt cx="4370760" cy="3222720"/>
          </a:xfrm>
        </p:grpSpPr>
        <p:sp>
          <p:nvSpPr>
            <p:cNvPr id="1363" name="CustomShape 31"/>
            <p:cNvSpPr/>
            <p:nvPr/>
          </p:nvSpPr>
          <p:spPr>
            <a:xfrm>
              <a:off x="2727000" y="1640880"/>
              <a:ext cx="6400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4" name="CustomShape 32"/>
            <p:cNvSpPr/>
            <p:nvPr/>
          </p:nvSpPr>
          <p:spPr>
            <a:xfrm>
              <a:off x="1323360" y="1910160"/>
              <a:ext cx="640080" cy="5900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5" name="CustomShape 33"/>
            <p:cNvSpPr/>
            <p:nvPr/>
          </p:nvSpPr>
          <p:spPr>
            <a:xfrm>
              <a:off x="1230480" y="3221640"/>
              <a:ext cx="6400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6" name="CustomShape 34"/>
            <p:cNvSpPr/>
            <p:nvPr/>
          </p:nvSpPr>
          <p:spPr>
            <a:xfrm>
              <a:off x="2634120" y="2772720"/>
              <a:ext cx="6382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7" name="CustomShape 35"/>
            <p:cNvSpPr/>
            <p:nvPr/>
          </p:nvSpPr>
          <p:spPr>
            <a:xfrm>
              <a:off x="3926160" y="3401280"/>
              <a:ext cx="6400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8" name="CustomShape 36"/>
            <p:cNvSpPr/>
            <p:nvPr/>
          </p:nvSpPr>
          <p:spPr>
            <a:xfrm>
              <a:off x="2634120" y="3850200"/>
              <a:ext cx="6400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9" name="CustomShape 37"/>
            <p:cNvSpPr/>
            <p:nvPr/>
          </p:nvSpPr>
          <p:spPr>
            <a:xfrm flipV="1" rot="10800000">
              <a:off x="4250880" y="2740320"/>
              <a:ext cx="761400" cy="267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CustomShape 38"/>
            <p:cNvSpPr/>
            <p:nvPr/>
          </p:nvSpPr>
          <p:spPr>
            <a:xfrm>
              <a:off x="3368520" y="1937160"/>
              <a:ext cx="66168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CustomShape 39"/>
            <p:cNvSpPr/>
            <p:nvPr/>
          </p:nvSpPr>
          <p:spPr>
            <a:xfrm rot="5400000">
              <a:off x="3965760" y="3108600"/>
              <a:ext cx="573120" cy="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CustomShape 40"/>
            <p:cNvSpPr/>
            <p:nvPr/>
          </p:nvSpPr>
          <p:spPr>
            <a:xfrm flipH="1" rot="16200000">
              <a:off x="2076480" y="2208600"/>
              <a:ext cx="443520" cy="85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3" name="CustomShape 41"/>
            <p:cNvSpPr/>
            <p:nvPr/>
          </p:nvSpPr>
          <p:spPr>
            <a:xfrm rot="5400000">
              <a:off x="1238040" y="2814840"/>
              <a:ext cx="719280" cy="91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4" name="CustomShape 42"/>
            <p:cNvSpPr/>
            <p:nvPr/>
          </p:nvSpPr>
          <p:spPr>
            <a:xfrm flipH="1" rot="16200000">
              <a:off x="1996200" y="3508920"/>
              <a:ext cx="417960" cy="85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CustomShape 43"/>
            <p:cNvSpPr/>
            <p:nvPr/>
          </p:nvSpPr>
          <p:spPr>
            <a:xfrm flipV="1" rot="10800000">
              <a:off x="5451840" y="3515040"/>
              <a:ext cx="756720" cy="32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CustomShape 44"/>
            <p:cNvSpPr/>
            <p:nvPr/>
          </p:nvSpPr>
          <p:spPr>
            <a:xfrm flipH="1" rot="16200000">
              <a:off x="2711520" y="3607200"/>
              <a:ext cx="483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CustomShape 45"/>
            <p:cNvSpPr/>
            <p:nvPr/>
          </p:nvSpPr>
          <p:spPr>
            <a:xfrm rot="5400000">
              <a:off x="3529080" y="3654360"/>
              <a:ext cx="238320" cy="743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CustomShape 46"/>
            <p:cNvSpPr/>
            <p:nvPr/>
          </p:nvSpPr>
          <p:spPr>
            <a:xfrm flipV="1">
              <a:off x="1871640" y="3278160"/>
              <a:ext cx="855000" cy="238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CustomShape 47"/>
            <p:cNvSpPr/>
            <p:nvPr/>
          </p:nvSpPr>
          <p:spPr>
            <a:xfrm flipH="1" rot="16200000">
              <a:off x="3494520" y="2963160"/>
              <a:ext cx="208080" cy="83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CustomShape 48"/>
            <p:cNvSpPr/>
            <p:nvPr/>
          </p:nvSpPr>
          <p:spPr>
            <a:xfrm>
              <a:off x="3937320" y="2233800"/>
              <a:ext cx="6382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1" name="CustomShape 49"/>
            <p:cNvSpPr/>
            <p:nvPr/>
          </p:nvSpPr>
          <p:spPr>
            <a:xfrm>
              <a:off x="1081080" y="284508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2" name="CustomShape 50"/>
            <p:cNvSpPr/>
            <p:nvPr/>
          </p:nvSpPr>
          <p:spPr>
            <a:xfrm>
              <a:off x="2587320" y="234864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3" name="CustomShape 51"/>
            <p:cNvSpPr/>
            <p:nvPr/>
          </p:nvSpPr>
          <p:spPr>
            <a:xfrm>
              <a:off x="2495160" y="348012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4" name="CustomShape 52"/>
            <p:cNvSpPr/>
            <p:nvPr/>
          </p:nvSpPr>
          <p:spPr>
            <a:xfrm>
              <a:off x="3792960" y="302184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5" name="CustomShape 53"/>
            <p:cNvSpPr/>
            <p:nvPr/>
          </p:nvSpPr>
          <p:spPr>
            <a:xfrm>
              <a:off x="3899880" y="180648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6" name="CustomShape 54"/>
            <p:cNvSpPr/>
            <p:nvPr/>
          </p:nvSpPr>
          <p:spPr>
            <a:xfrm>
              <a:off x="2687040" y="121932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7" name="CustomShape 55"/>
            <p:cNvSpPr/>
            <p:nvPr/>
          </p:nvSpPr>
          <p:spPr>
            <a:xfrm>
              <a:off x="1190520" y="152280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CustomShape 1"/>
          <p:cNvSpPr/>
          <p:nvPr/>
        </p:nvSpPr>
        <p:spPr>
          <a:xfrm>
            <a:off x="912960" y="486144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DFS for Graph Traversals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89" name="CustomShape 2"/>
          <p:cNvSpPr/>
          <p:nvPr/>
        </p:nvSpPr>
        <p:spPr>
          <a:xfrm>
            <a:off x="912960" y="575784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Live Coding (Lab)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0" name="CustomShape 3"/>
          <p:cNvSpPr/>
          <p:nvPr/>
        </p:nvSpPr>
        <p:spPr>
          <a:xfrm>
            <a:off x="1450800" y="1468080"/>
            <a:ext cx="9285840" cy="3075480"/>
          </a:xfrm>
          <a:prstGeom prst="roundRect">
            <a:avLst>
              <a:gd name="adj" fmla="val 1141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E784526-548A-432F-9C8D-8DF99012EBA6}" type="slidenum">
              <a:rPr b="0" lang="en-US" sz="9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392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Breadth-First Search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(BFS) first visits the neighbor nodes, then the neighbors of neighbors, then their neighbors, etc.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93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3be60"/>
                </a:solidFill>
                <a:latin typeface="Calibri"/>
                <a:ea typeface="DejaVu Sans"/>
              </a:rPr>
              <a:t>Breadth-First Search (BFS)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94" name="CustomShape 4"/>
          <p:cNvSpPr/>
          <p:nvPr/>
        </p:nvSpPr>
        <p:spPr>
          <a:xfrm>
            <a:off x="684360" y="2395800"/>
            <a:ext cx="5113800" cy="3705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BFS</a:t>
            </a:r>
            <a:r>
              <a:rPr b="1" lang="en-US" sz="22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(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queue </a:t>
            </a:r>
            <a:r>
              <a:rPr b="1" lang="en-US" sz="22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while queue not empty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queue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print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of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if not visited[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queue </a:t>
            </a:r>
            <a:r>
              <a:rPr b="1" lang="en-US" sz="22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395" name="Group 5"/>
          <p:cNvGrpSpPr/>
          <p:nvPr/>
        </p:nvGrpSpPr>
        <p:grpSpPr>
          <a:xfrm>
            <a:off x="6612840" y="2338200"/>
            <a:ext cx="4890600" cy="3909240"/>
            <a:chOff x="6612840" y="2338200"/>
            <a:chExt cx="4890600" cy="3909240"/>
          </a:xfrm>
        </p:grpSpPr>
        <p:sp>
          <p:nvSpPr>
            <p:cNvPr id="1396" name="CustomShape 6"/>
            <p:cNvSpPr/>
            <p:nvPr/>
          </p:nvSpPr>
          <p:spPr>
            <a:xfrm>
              <a:off x="9042480" y="254628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97" name="CustomShape 7"/>
            <p:cNvSpPr/>
            <p:nvPr/>
          </p:nvSpPr>
          <p:spPr>
            <a:xfrm>
              <a:off x="10300680" y="407304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98" name="CustomShape 8"/>
            <p:cNvSpPr/>
            <p:nvPr/>
          </p:nvSpPr>
          <p:spPr>
            <a:xfrm>
              <a:off x="7820640" y="4069080"/>
              <a:ext cx="72612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99" name="CustomShape 9"/>
            <p:cNvSpPr/>
            <p:nvPr/>
          </p:nvSpPr>
          <p:spPr>
            <a:xfrm>
              <a:off x="9812160" y="553104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00" name="CustomShape 10"/>
            <p:cNvSpPr/>
            <p:nvPr/>
          </p:nvSpPr>
          <p:spPr>
            <a:xfrm>
              <a:off x="10773000" y="5532480"/>
              <a:ext cx="73044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01" name="Line 11"/>
            <p:cNvSpPr/>
            <p:nvPr/>
          </p:nvSpPr>
          <p:spPr>
            <a:xfrm flipH="1">
              <a:off x="8371800" y="3179520"/>
              <a:ext cx="819720" cy="943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2" name="Line 12"/>
            <p:cNvSpPr/>
            <p:nvPr/>
          </p:nvSpPr>
          <p:spPr>
            <a:xfrm flipH="1">
              <a:off x="10271880" y="4745880"/>
              <a:ext cx="260280" cy="789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3" name="Line 13"/>
            <p:cNvSpPr/>
            <p:nvPr/>
          </p:nvSpPr>
          <p:spPr>
            <a:xfrm>
              <a:off x="10799280" y="4758120"/>
              <a:ext cx="285840" cy="7650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4" name="Line 14"/>
            <p:cNvSpPr/>
            <p:nvPr/>
          </p:nvSpPr>
          <p:spPr>
            <a:xfrm>
              <a:off x="9623520" y="3179520"/>
              <a:ext cx="832680" cy="943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5" name="CustomShape 15"/>
            <p:cNvSpPr/>
            <p:nvPr/>
          </p:nvSpPr>
          <p:spPr>
            <a:xfrm>
              <a:off x="9044640" y="406872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06" name="Line 16"/>
            <p:cNvSpPr/>
            <p:nvPr/>
          </p:nvSpPr>
          <p:spPr>
            <a:xfrm flipH="1">
              <a:off x="9397080" y="3228480"/>
              <a:ext cx="10440" cy="815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7" name="CustomShape 17"/>
            <p:cNvSpPr/>
            <p:nvPr/>
          </p:nvSpPr>
          <p:spPr>
            <a:xfrm>
              <a:off x="8779320" y="556128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08" name="CustomShape 18"/>
            <p:cNvSpPr/>
            <p:nvPr/>
          </p:nvSpPr>
          <p:spPr>
            <a:xfrm>
              <a:off x="6853320" y="5556960"/>
              <a:ext cx="72612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09" name="Line 19"/>
            <p:cNvSpPr/>
            <p:nvPr/>
          </p:nvSpPr>
          <p:spPr>
            <a:xfrm flipH="1">
              <a:off x="7361640" y="4680000"/>
              <a:ext cx="575280" cy="8917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Line 20"/>
            <p:cNvSpPr/>
            <p:nvPr/>
          </p:nvSpPr>
          <p:spPr>
            <a:xfrm>
              <a:off x="8403840" y="4692960"/>
              <a:ext cx="597240" cy="8546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1" name="CustomShape 21"/>
            <p:cNvSpPr/>
            <p:nvPr/>
          </p:nvSpPr>
          <p:spPr>
            <a:xfrm>
              <a:off x="7819200" y="5556600"/>
              <a:ext cx="727560" cy="6861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12" name="Line 22"/>
            <p:cNvSpPr/>
            <p:nvPr/>
          </p:nvSpPr>
          <p:spPr>
            <a:xfrm>
              <a:off x="8168400" y="4770360"/>
              <a:ext cx="6480" cy="7650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3" name="CustomShape 23"/>
            <p:cNvSpPr/>
            <p:nvPr/>
          </p:nvSpPr>
          <p:spPr>
            <a:xfrm>
              <a:off x="6612840" y="538704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5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4" name="CustomShape 24"/>
            <p:cNvSpPr/>
            <p:nvPr/>
          </p:nvSpPr>
          <p:spPr>
            <a:xfrm>
              <a:off x="7584120" y="53820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5" name="CustomShape 25"/>
            <p:cNvSpPr/>
            <p:nvPr/>
          </p:nvSpPr>
          <p:spPr>
            <a:xfrm>
              <a:off x="8571960" y="538632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6" name="CustomShape 26"/>
            <p:cNvSpPr/>
            <p:nvPr/>
          </p:nvSpPr>
          <p:spPr>
            <a:xfrm>
              <a:off x="753948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7" name="CustomShape 27"/>
            <p:cNvSpPr/>
            <p:nvPr/>
          </p:nvSpPr>
          <p:spPr>
            <a:xfrm>
              <a:off x="880056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8" name="CustomShape 28"/>
            <p:cNvSpPr/>
            <p:nvPr/>
          </p:nvSpPr>
          <p:spPr>
            <a:xfrm>
              <a:off x="1002744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4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9" name="CustomShape 29"/>
            <p:cNvSpPr/>
            <p:nvPr/>
          </p:nvSpPr>
          <p:spPr>
            <a:xfrm>
              <a:off x="9596520" y="538632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8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20" name="CustomShape 30"/>
            <p:cNvSpPr/>
            <p:nvPr/>
          </p:nvSpPr>
          <p:spPr>
            <a:xfrm>
              <a:off x="10587240" y="537984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9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21" name="CustomShape 31"/>
            <p:cNvSpPr/>
            <p:nvPr/>
          </p:nvSpPr>
          <p:spPr>
            <a:xfrm>
              <a:off x="8864280" y="2338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22" name="Line 32"/>
            <p:cNvSpPr/>
            <p:nvPr/>
          </p:nvSpPr>
          <p:spPr>
            <a:xfrm>
              <a:off x="8566560" y="437904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CustomShape 33"/>
            <p:cNvSpPr/>
            <p:nvPr/>
          </p:nvSpPr>
          <p:spPr>
            <a:xfrm flipV="1">
              <a:off x="6940800" y="2735640"/>
              <a:ext cx="2102040" cy="282096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Line 34"/>
            <p:cNvSpPr/>
            <p:nvPr/>
          </p:nvSpPr>
          <p:spPr>
            <a:xfrm flipV="1">
              <a:off x="9209160" y="4767480"/>
              <a:ext cx="127800" cy="789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Line 35"/>
            <p:cNvSpPr/>
            <p:nvPr/>
          </p:nvSpPr>
          <p:spPr>
            <a:xfrm flipH="1" flipV="1">
              <a:off x="9563400" y="4740840"/>
              <a:ext cx="452520" cy="79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Line 36"/>
            <p:cNvSpPr/>
            <p:nvPr/>
          </p:nvSpPr>
          <p:spPr>
            <a:xfrm flipV="1">
              <a:off x="9786960" y="4379040"/>
              <a:ext cx="518400" cy="39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D230CE4-9079-4124-9177-88DC35CC92B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28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429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30" name="CustomShape 4"/>
          <p:cNvSpPr/>
          <p:nvPr/>
        </p:nvSpPr>
        <p:spPr>
          <a:xfrm>
            <a:off x="8251920" y="1523880"/>
            <a:ext cx="2864160" cy="1109520"/>
          </a:xfrm>
          <a:prstGeom prst="wedgeRoundRectCallout">
            <a:avLst>
              <a:gd name="adj1" fmla="val -70259"/>
              <a:gd name="adj2" fmla="val 5090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Initially enqueue the root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7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431" name="Group 5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432" name="CustomShape 6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33" name="CustomShape 7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34" name="CustomShape 8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35" name="CustomShape 9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36" name="CustomShape 10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37" name="Line 11"/>
            <p:cNvSpPr/>
            <p:nvPr/>
          </p:nvSpPr>
          <p:spPr>
            <a:xfrm flipH="1">
              <a:off x="5054040" y="2748600"/>
              <a:ext cx="86400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Line 12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Line 13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0" name="Line 14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CustomShape 15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42" name="Line 16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CustomShape 17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44" name="CustomShape 18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45" name="Line 19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Line 20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CustomShape 21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48" name="Line 22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Line 23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CustomShape 24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Line 25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Line 26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Line 27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4" name="CustomShape 28"/>
          <p:cNvSpPr/>
          <p:nvPr/>
        </p:nvSpPr>
        <p:spPr>
          <a:xfrm rot="5400000">
            <a:off x="5950440" y="158292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9AC028C-6BD8-4CDB-8AAF-1409AB53A47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5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45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458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459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0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61" name="CustomShape 7"/>
          <p:cNvSpPr/>
          <p:nvPr/>
        </p:nvSpPr>
        <p:spPr>
          <a:xfrm>
            <a:off x="8178480" y="1356840"/>
            <a:ext cx="2970720" cy="144396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462" name="Group 8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463" name="CustomShape 9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64" name="CustomShape 10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65" name="CustomShape 11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66" name="CustomShape 12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67" name="CustomShape 13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68" name="Line 14"/>
            <p:cNvSpPr/>
            <p:nvPr/>
          </p:nvSpPr>
          <p:spPr>
            <a:xfrm flipH="1">
              <a:off x="5054040" y="2748600"/>
              <a:ext cx="86400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9" name="Line 15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0" name="Line 16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1" name="Line 17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2" name="CustomShape 18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73" name="Line 19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4" name="CustomShape 20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75" name="CustomShape 21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76" name="Line 22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7" name="Line 23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8" name="CustomShape 24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79" name="Line 25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80" name="Group 26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481" name="Line 27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2" name="Line 28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83" name="Line 29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4" name="CustomShape 30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5" name="Line 31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6" name="Line 32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7" name="Line 33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88" name="CustomShape 34"/>
          <p:cNvSpPr/>
          <p:nvPr/>
        </p:nvSpPr>
        <p:spPr>
          <a:xfrm rot="5400000">
            <a:off x="5950440" y="158292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9" name="CustomShape 35"/>
          <p:cNvSpPr/>
          <p:nvPr/>
        </p:nvSpPr>
        <p:spPr>
          <a:xfrm>
            <a:off x="8562960" y="3308400"/>
            <a:ext cx="2254680" cy="57672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7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461280" y="2637000"/>
            <a:ext cx="3975480" cy="3727800"/>
          </a:xfrm>
          <a:custGeom>
            <a:avLst/>
            <a:gdLst/>
            <a:ahLst/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"/>
          <p:cNvSpPr/>
          <p:nvPr/>
        </p:nvSpPr>
        <p:spPr>
          <a:xfrm>
            <a:off x="1217520" y="2514600"/>
            <a:ext cx="4091760" cy="4037400"/>
          </a:xfrm>
          <a:custGeom>
            <a:avLst/>
            <a:gdLst/>
            <a:ahLst/>
            <a:rect l="l" t="t" r="r" b="b"/>
            <a:pathLst>
              <a:path w="4092809" h="4232518">
                <a:moveTo>
                  <a:pt x="759210" y="409575"/>
                </a:moveTo>
                <a:cubicBezTo>
                  <a:pt x="850367" y="318418"/>
                  <a:pt x="733652" y="426614"/>
                  <a:pt x="816360" y="371475"/>
                </a:cubicBezTo>
                <a:cubicBezTo>
                  <a:pt x="827568" y="364003"/>
                  <a:pt x="833160" y="349442"/>
                  <a:pt x="844935" y="342900"/>
                </a:cubicBezTo>
                <a:cubicBezTo>
                  <a:pt x="862488" y="333148"/>
                  <a:pt x="883035" y="330200"/>
                  <a:pt x="902085" y="323850"/>
                </a:cubicBezTo>
                <a:lnTo>
                  <a:pt x="959235" y="304800"/>
                </a:lnTo>
                <a:cubicBezTo>
                  <a:pt x="968760" y="301625"/>
                  <a:pt x="979456" y="300844"/>
                  <a:pt x="987810" y="295275"/>
                </a:cubicBezTo>
                <a:cubicBezTo>
                  <a:pt x="1006860" y="282575"/>
                  <a:pt x="1023240" y="264415"/>
                  <a:pt x="1044960" y="257175"/>
                </a:cubicBezTo>
                <a:cubicBezTo>
                  <a:pt x="1175042" y="213814"/>
                  <a:pt x="1042104" y="261120"/>
                  <a:pt x="1140210" y="219075"/>
                </a:cubicBezTo>
                <a:cubicBezTo>
                  <a:pt x="1149438" y="215120"/>
                  <a:pt x="1159805" y="214040"/>
                  <a:pt x="1168785" y="209550"/>
                </a:cubicBezTo>
                <a:cubicBezTo>
                  <a:pt x="1242643" y="172621"/>
                  <a:pt x="1154111" y="204916"/>
                  <a:pt x="1225935" y="180975"/>
                </a:cubicBezTo>
                <a:cubicBezTo>
                  <a:pt x="1232285" y="171450"/>
                  <a:pt x="1235277" y="158467"/>
                  <a:pt x="1244985" y="152400"/>
                </a:cubicBezTo>
                <a:cubicBezTo>
                  <a:pt x="1266666" y="138849"/>
                  <a:pt x="1313873" y="131936"/>
                  <a:pt x="1340235" y="123825"/>
                </a:cubicBezTo>
                <a:cubicBezTo>
                  <a:pt x="1369024" y="114967"/>
                  <a:pt x="1396739" y="102555"/>
                  <a:pt x="1425960" y="95250"/>
                </a:cubicBezTo>
                <a:cubicBezTo>
                  <a:pt x="1438660" y="92075"/>
                  <a:pt x="1451473" y="89321"/>
                  <a:pt x="1464060" y="85725"/>
                </a:cubicBezTo>
                <a:cubicBezTo>
                  <a:pt x="1473714" y="82967"/>
                  <a:pt x="1482790" y="78169"/>
                  <a:pt x="1492635" y="76200"/>
                </a:cubicBezTo>
                <a:cubicBezTo>
                  <a:pt x="1524708" y="69785"/>
                  <a:pt x="1605378" y="61786"/>
                  <a:pt x="1635510" y="57150"/>
                </a:cubicBezTo>
                <a:cubicBezTo>
                  <a:pt x="1651511" y="54688"/>
                  <a:pt x="1666981" y="48702"/>
                  <a:pt x="1683135" y="47625"/>
                </a:cubicBezTo>
                <a:cubicBezTo>
                  <a:pt x="1762398" y="42341"/>
                  <a:pt x="1841885" y="41275"/>
                  <a:pt x="1921260" y="38100"/>
                </a:cubicBezTo>
                <a:cubicBezTo>
                  <a:pt x="1988650" y="21253"/>
                  <a:pt x="1930878" y="34619"/>
                  <a:pt x="2016510" y="19050"/>
                </a:cubicBezTo>
                <a:cubicBezTo>
                  <a:pt x="2032438" y="16154"/>
                  <a:pt x="2048057" y="11417"/>
                  <a:pt x="2064135" y="9525"/>
                </a:cubicBezTo>
                <a:cubicBezTo>
                  <a:pt x="2102105" y="5058"/>
                  <a:pt x="2140335" y="3175"/>
                  <a:pt x="2178435" y="0"/>
                </a:cubicBezTo>
                <a:lnTo>
                  <a:pt x="2978535" y="9525"/>
                </a:lnTo>
                <a:cubicBezTo>
                  <a:pt x="2988573" y="9756"/>
                  <a:pt x="2997206" y="17399"/>
                  <a:pt x="3007110" y="19050"/>
                </a:cubicBezTo>
                <a:cubicBezTo>
                  <a:pt x="3035470" y="23777"/>
                  <a:pt x="3064260" y="25400"/>
                  <a:pt x="3092835" y="28575"/>
                </a:cubicBezTo>
                <a:cubicBezTo>
                  <a:pt x="3188867" y="60586"/>
                  <a:pt x="3039909" y="11745"/>
                  <a:pt x="3159510" y="47625"/>
                </a:cubicBezTo>
                <a:cubicBezTo>
                  <a:pt x="3178744" y="53395"/>
                  <a:pt x="3197610" y="60325"/>
                  <a:pt x="3216660" y="66675"/>
                </a:cubicBezTo>
                <a:cubicBezTo>
                  <a:pt x="3226185" y="69850"/>
                  <a:pt x="3236881" y="70631"/>
                  <a:pt x="3245235" y="76200"/>
                </a:cubicBezTo>
                <a:cubicBezTo>
                  <a:pt x="3264285" y="88900"/>
                  <a:pt x="3286196" y="98111"/>
                  <a:pt x="3302385" y="114300"/>
                </a:cubicBezTo>
                <a:cubicBezTo>
                  <a:pt x="3338060" y="149975"/>
                  <a:pt x="3318181" y="138615"/>
                  <a:pt x="3359535" y="152400"/>
                </a:cubicBezTo>
                <a:cubicBezTo>
                  <a:pt x="3365885" y="161925"/>
                  <a:pt x="3368646" y="175295"/>
                  <a:pt x="3378585" y="180975"/>
                </a:cubicBezTo>
                <a:cubicBezTo>
                  <a:pt x="3392641" y="189007"/>
                  <a:pt x="3410406" y="186988"/>
                  <a:pt x="3426210" y="190500"/>
                </a:cubicBezTo>
                <a:cubicBezTo>
                  <a:pt x="3438989" y="193340"/>
                  <a:pt x="3451610" y="196850"/>
                  <a:pt x="3464310" y="200025"/>
                </a:cubicBezTo>
                <a:lnTo>
                  <a:pt x="3521460" y="238125"/>
                </a:lnTo>
                <a:cubicBezTo>
                  <a:pt x="3530985" y="244475"/>
                  <a:pt x="3539175" y="253555"/>
                  <a:pt x="3550035" y="257175"/>
                </a:cubicBezTo>
                <a:cubicBezTo>
                  <a:pt x="3642017" y="287836"/>
                  <a:pt x="3499009" y="238670"/>
                  <a:pt x="3616710" y="285750"/>
                </a:cubicBezTo>
                <a:cubicBezTo>
                  <a:pt x="3701723" y="319755"/>
                  <a:pt x="3647459" y="287199"/>
                  <a:pt x="3702435" y="323850"/>
                </a:cubicBezTo>
                <a:lnTo>
                  <a:pt x="3759585" y="409575"/>
                </a:lnTo>
                <a:cubicBezTo>
                  <a:pt x="3765935" y="419100"/>
                  <a:pt x="3769110" y="431800"/>
                  <a:pt x="3778635" y="438150"/>
                </a:cubicBezTo>
                <a:lnTo>
                  <a:pt x="3807210" y="457200"/>
                </a:lnTo>
                <a:cubicBezTo>
                  <a:pt x="3813560" y="466725"/>
                  <a:pt x="3818931" y="476981"/>
                  <a:pt x="3826260" y="485775"/>
                </a:cubicBezTo>
                <a:cubicBezTo>
                  <a:pt x="3834884" y="496123"/>
                  <a:pt x="3847363" y="503142"/>
                  <a:pt x="3854835" y="514350"/>
                </a:cubicBezTo>
                <a:cubicBezTo>
                  <a:pt x="3860404" y="522704"/>
                  <a:pt x="3859870" y="533945"/>
                  <a:pt x="3864360" y="542925"/>
                </a:cubicBezTo>
                <a:cubicBezTo>
                  <a:pt x="3869480" y="553164"/>
                  <a:pt x="3878290" y="561261"/>
                  <a:pt x="3883410" y="571500"/>
                </a:cubicBezTo>
                <a:cubicBezTo>
                  <a:pt x="3887900" y="580480"/>
                  <a:pt x="3888059" y="591298"/>
                  <a:pt x="3892935" y="600075"/>
                </a:cubicBezTo>
                <a:cubicBezTo>
                  <a:pt x="3904054" y="620089"/>
                  <a:pt x="3923795" y="635505"/>
                  <a:pt x="3931035" y="657225"/>
                </a:cubicBezTo>
                <a:cubicBezTo>
                  <a:pt x="3954976" y="729049"/>
                  <a:pt x="3922681" y="640517"/>
                  <a:pt x="3959610" y="714375"/>
                </a:cubicBezTo>
                <a:cubicBezTo>
                  <a:pt x="3971124" y="737402"/>
                  <a:pt x="3969505" y="756635"/>
                  <a:pt x="3978660" y="781050"/>
                </a:cubicBezTo>
                <a:cubicBezTo>
                  <a:pt x="3983646" y="794345"/>
                  <a:pt x="3991360" y="806450"/>
                  <a:pt x="3997710" y="819150"/>
                </a:cubicBezTo>
                <a:cubicBezTo>
                  <a:pt x="4006792" y="873641"/>
                  <a:pt x="4016760" y="924708"/>
                  <a:pt x="4016760" y="981075"/>
                </a:cubicBezTo>
                <a:cubicBezTo>
                  <a:pt x="4016760" y="2263502"/>
                  <a:pt x="4092809" y="1867654"/>
                  <a:pt x="3997710" y="2343150"/>
                </a:cubicBezTo>
                <a:cubicBezTo>
                  <a:pt x="3994535" y="2390775"/>
                  <a:pt x="3992506" y="2438490"/>
                  <a:pt x="3988185" y="2486025"/>
                </a:cubicBezTo>
                <a:cubicBezTo>
                  <a:pt x="3986152" y="2508383"/>
                  <a:pt x="3981139" y="2530387"/>
                  <a:pt x="3978660" y="2552700"/>
                </a:cubicBezTo>
                <a:cubicBezTo>
                  <a:pt x="3974787" y="2587555"/>
                  <a:pt x="3973485" y="2622677"/>
                  <a:pt x="3969135" y="2657475"/>
                </a:cubicBezTo>
                <a:cubicBezTo>
                  <a:pt x="3963590" y="2701836"/>
                  <a:pt x="3958242" y="2702413"/>
                  <a:pt x="3950085" y="2743200"/>
                </a:cubicBezTo>
                <a:cubicBezTo>
                  <a:pt x="3946297" y="2762138"/>
                  <a:pt x="3945244" y="2781614"/>
                  <a:pt x="3940560" y="2800350"/>
                </a:cubicBezTo>
                <a:cubicBezTo>
                  <a:pt x="3935690" y="2819831"/>
                  <a:pt x="3932649" y="2840792"/>
                  <a:pt x="3921510" y="2857500"/>
                </a:cubicBezTo>
                <a:cubicBezTo>
                  <a:pt x="3902378" y="2886198"/>
                  <a:pt x="3897912" y="2890338"/>
                  <a:pt x="3883410" y="2924175"/>
                </a:cubicBezTo>
                <a:cubicBezTo>
                  <a:pt x="3873622" y="2947013"/>
                  <a:pt x="3871265" y="2966683"/>
                  <a:pt x="3864360" y="2990850"/>
                </a:cubicBezTo>
                <a:cubicBezTo>
                  <a:pt x="3861602" y="3000504"/>
                  <a:pt x="3861263" y="3011712"/>
                  <a:pt x="3854835" y="3019425"/>
                </a:cubicBezTo>
                <a:cubicBezTo>
                  <a:pt x="3844672" y="3031621"/>
                  <a:pt x="3829435" y="3038475"/>
                  <a:pt x="3816735" y="3048000"/>
                </a:cubicBezTo>
                <a:cubicBezTo>
                  <a:pt x="3810385" y="3060700"/>
                  <a:pt x="3806775" y="3075192"/>
                  <a:pt x="3797685" y="3086100"/>
                </a:cubicBezTo>
                <a:cubicBezTo>
                  <a:pt x="3790356" y="3094894"/>
                  <a:pt x="3775177" y="3095442"/>
                  <a:pt x="3769110" y="3105150"/>
                </a:cubicBezTo>
                <a:cubicBezTo>
                  <a:pt x="3691411" y="3229468"/>
                  <a:pt x="3800744" y="3111616"/>
                  <a:pt x="3721485" y="3190875"/>
                </a:cubicBezTo>
                <a:cubicBezTo>
                  <a:pt x="3718310" y="3200400"/>
                  <a:pt x="3716836" y="3210673"/>
                  <a:pt x="3711960" y="3219450"/>
                </a:cubicBezTo>
                <a:cubicBezTo>
                  <a:pt x="3700841" y="3239464"/>
                  <a:pt x="3681100" y="3254880"/>
                  <a:pt x="3673860" y="3276600"/>
                </a:cubicBezTo>
                <a:cubicBezTo>
                  <a:pt x="3670685" y="3286125"/>
                  <a:pt x="3669211" y="3296398"/>
                  <a:pt x="3664335" y="3305175"/>
                </a:cubicBezTo>
                <a:cubicBezTo>
                  <a:pt x="3653216" y="3325189"/>
                  <a:pt x="3633475" y="3340605"/>
                  <a:pt x="3626235" y="3362325"/>
                </a:cubicBezTo>
                <a:cubicBezTo>
                  <a:pt x="3619885" y="3381375"/>
                  <a:pt x="3618324" y="3402767"/>
                  <a:pt x="3607185" y="3419475"/>
                </a:cubicBezTo>
                <a:cubicBezTo>
                  <a:pt x="3594485" y="3438525"/>
                  <a:pt x="3576325" y="3454905"/>
                  <a:pt x="3569085" y="3476625"/>
                </a:cubicBezTo>
                <a:cubicBezTo>
                  <a:pt x="3561338" y="3499866"/>
                  <a:pt x="3558974" y="3515311"/>
                  <a:pt x="3540510" y="3533775"/>
                </a:cubicBezTo>
                <a:cubicBezTo>
                  <a:pt x="3532415" y="3541870"/>
                  <a:pt x="3521460" y="3546475"/>
                  <a:pt x="3511935" y="3552825"/>
                </a:cubicBezTo>
                <a:cubicBezTo>
                  <a:pt x="3508760" y="3562350"/>
                  <a:pt x="3507286" y="3572623"/>
                  <a:pt x="3502410" y="3581400"/>
                </a:cubicBezTo>
                <a:cubicBezTo>
                  <a:pt x="3491291" y="3601414"/>
                  <a:pt x="3477010" y="3619500"/>
                  <a:pt x="3464310" y="3638550"/>
                </a:cubicBezTo>
                <a:cubicBezTo>
                  <a:pt x="3457960" y="3648075"/>
                  <a:pt x="3450380" y="3656886"/>
                  <a:pt x="3445260" y="3667125"/>
                </a:cubicBezTo>
                <a:cubicBezTo>
                  <a:pt x="3403904" y="3749837"/>
                  <a:pt x="3451696" y="3664293"/>
                  <a:pt x="3397635" y="3733800"/>
                </a:cubicBezTo>
                <a:cubicBezTo>
                  <a:pt x="3383579" y="3751872"/>
                  <a:pt x="3380013" y="3780711"/>
                  <a:pt x="3359535" y="3790950"/>
                </a:cubicBezTo>
                <a:cubicBezTo>
                  <a:pt x="3346835" y="3797300"/>
                  <a:pt x="3333249" y="3802124"/>
                  <a:pt x="3321435" y="3810000"/>
                </a:cubicBezTo>
                <a:cubicBezTo>
                  <a:pt x="3295017" y="3827612"/>
                  <a:pt x="3270635" y="3848100"/>
                  <a:pt x="3245235" y="3867150"/>
                </a:cubicBezTo>
                <a:cubicBezTo>
                  <a:pt x="3232535" y="3876675"/>
                  <a:pt x="3222195" y="3890705"/>
                  <a:pt x="3207135" y="3895725"/>
                </a:cubicBezTo>
                <a:cubicBezTo>
                  <a:pt x="3077053" y="3939086"/>
                  <a:pt x="3209991" y="3891780"/>
                  <a:pt x="3111885" y="3933825"/>
                </a:cubicBezTo>
                <a:cubicBezTo>
                  <a:pt x="3102657" y="3937780"/>
                  <a:pt x="3092538" y="3939395"/>
                  <a:pt x="3083310" y="3943350"/>
                </a:cubicBezTo>
                <a:cubicBezTo>
                  <a:pt x="3070259" y="3948943"/>
                  <a:pt x="3058505" y="3957414"/>
                  <a:pt x="3045210" y="3962400"/>
                </a:cubicBezTo>
                <a:cubicBezTo>
                  <a:pt x="3032953" y="3966997"/>
                  <a:pt x="3019697" y="3968329"/>
                  <a:pt x="3007110" y="3971925"/>
                </a:cubicBezTo>
                <a:cubicBezTo>
                  <a:pt x="2917752" y="3997456"/>
                  <a:pt x="3061625" y="3961927"/>
                  <a:pt x="2930910" y="3990975"/>
                </a:cubicBezTo>
                <a:cubicBezTo>
                  <a:pt x="2918131" y="3993815"/>
                  <a:pt x="2905690" y="3998158"/>
                  <a:pt x="2892810" y="4000500"/>
                </a:cubicBezTo>
                <a:cubicBezTo>
                  <a:pt x="2863891" y="4005758"/>
                  <a:pt x="2776471" y="4016233"/>
                  <a:pt x="2749935" y="4019550"/>
                </a:cubicBezTo>
                <a:cubicBezTo>
                  <a:pt x="2675128" y="4044486"/>
                  <a:pt x="2748930" y="4022508"/>
                  <a:pt x="2588010" y="4038600"/>
                </a:cubicBezTo>
                <a:cubicBezTo>
                  <a:pt x="2568793" y="4040522"/>
                  <a:pt x="2549910" y="4044950"/>
                  <a:pt x="2530860" y="4048125"/>
                </a:cubicBezTo>
                <a:cubicBezTo>
                  <a:pt x="2473710" y="4044950"/>
                  <a:pt x="2416322" y="4044698"/>
                  <a:pt x="2359410" y="4038600"/>
                </a:cubicBezTo>
                <a:cubicBezTo>
                  <a:pt x="2327215" y="4035151"/>
                  <a:pt x="2294877" y="4029789"/>
                  <a:pt x="2264160" y="4019550"/>
                </a:cubicBezTo>
                <a:lnTo>
                  <a:pt x="2178435" y="3990975"/>
                </a:lnTo>
                <a:cubicBezTo>
                  <a:pt x="2168910" y="3987800"/>
                  <a:pt x="2159600" y="3983885"/>
                  <a:pt x="2149860" y="3981450"/>
                </a:cubicBezTo>
                <a:lnTo>
                  <a:pt x="2111760" y="3971925"/>
                </a:lnTo>
                <a:cubicBezTo>
                  <a:pt x="2092710" y="3959225"/>
                  <a:pt x="2076822" y="3939378"/>
                  <a:pt x="2054610" y="3933825"/>
                </a:cubicBezTo>
                <a:cubicBezTo>
                  <a:pt x="2041910" y="3930650"/>
                  <a:pt x="2029049" y="3928062"/>
                  <a:pt x="2016510" y="3924300"/>
                </a:cubicBezTo>
                <a:cubicBezTo>
                  <a:pt x="1997276" y="3918530"/>
                  <a:pt x="1978410" y="3911600"/>
                  <a:pt x="1959360" y="3905250"/>
                </a:cubicBezTo>
                <a:lnTo>
                  <a:pt x="1873635" y="3876675"/>
                </a:lnTo>
                <a:lnTo>
                  <a:pt x="1787910" y="3848100"/>
                </a:lnTo>
                <a:lnTo>
                  <a:pt x="1759335" y="3838575"/>
                </a:lnTo>
                <a:cubicBezTo>
                  <a:pt x="1727585" y="3841750"/>
                  <a:pt x="1695673" y="3843587"/>
                  <a:pt x="1664085" y="3848100"/>
                </a:cubicBezTo>
                <a:cubicBezTo>
                  <a:pt x="1643155" y="3851090"/>
                  <a:pt x="1617765" y="3860365"/>
                  <a:pt x="1597410" y="3867150"/>
                </a:cubicBezTo>
                <a:cubicBezTo>
                  <a:pt x="1584710" y="3886200"/>
                  <a:pt x="1578360" y="3911600"/>
                  <a:pt x="1559310" y="3924300"/>
                </a:cubicBezTo>
                <a:cubicBezTo>
                  <a:pt x="1477418" y="3978895"/>
                  <a:pt x="1581030" y="3913440"/>
                  <a:pt x="1502160" y="3952875"/>
                </a:cubicBezTo>
                <a:cubicBezTo>
                  <a:pt x="1491921" y="3957995"/>
                  <a:pt x="1483824" y="3966805"/>
                  <a:pt x="1473585" y="3971925"/>
                </a:cubicBezTo>
                <a:cubicBezTo>
                  <a:pt x="1459920" y="3978757"/>
                  <a:pt x="1419117" y="3987923"/>
                  <a:pt x="1406910" y="3990975"/>
                </a:cubicBezTo>
                <a:lnTo>
                  <a:pt x="1292610" y="4067175"/>
                </a:lnTo>
                <a:cubicBezTo>
                  <a:pt x="1283085" y="4073525"/>
                  <a:pt x="1275368" y="4084606"/>
                  <a:pt x="1264035" y="4086225"/>
                </a:cubicBezTo>
                <a:lnTo>
                  <a:pt x="1197360" y="4095750"/>
                </a:lnTo>
                <a:lnTo>
                  <a:pt x="1111635" y="4124325"/>
                </a:lnTo>
                <a:cubicBezTo>
                  <a:pt x="1102110" y="4127500"/>
                  <a:pt x="1092905" y="4131881"/>
                  <a:pt x="1083060" y="4133850"/>
                </a:cubicBezTo>
                <a:cubicBezTo>
                  <a:pt x="1033441" y="4143774"/>
                  <a:pt x="1012847" y="4147107"/>
                  <a:pt x="959235" y="4162425"/>
                </a:cubicBezTo>
                <a:cubicBezTo>
                  <a:pt x="939927" y="4167942"/>
                  <a:pt x="921776" y="4177537"/>
                  <a:pt x="902085" y="4181475"/>
                </a:cubicBezTo>
                <a:cubicBezTo>
                  <a:pt x="886210" y="4184650"/>
                  <a:pt x="870079" y="4186740"/>
                  <a:pt x="854460" y="4191000"/>
                </a:cubicBezTo>
                <a:cubicBezTo>
                  <a:pt x="835087" y="4196284"/>
                  <a:pt x="816791" y="4205180"/>
                  <a:pt x="797310" y="4210050"/>
                </a:cubicBezTo>
                <a:cubicBezTo>
                  <a:pt x="749470" y="4222010"/>
                  <a:pt x="771629" y="4215435"/>
                  <a:pt x="730635" y="4229100"/>
                </a:cubicBezTo>
                <a:cubicBezTo>
                  <a:pt x="641735" y="4225925"/>
                  <a:pt x="551945" y="4232518"/>
                  <a:pt x="463935" y="4219575"/>
                </a:cubicBezTo>
                <a:cubicBezTo>
                  <a:pt x="441283" y="4216244"/>
                  <a:pt x="425835" y="4194175"/>
                  <a:pt x="406785" y="4181475"/>
                </a:cubicBezTo>
                <a:cubicBezTo>
                  <a:pt x="378688" y="4162744"/>
                  <a:pt x="372554" y="4161352"/>
                  <a:pt x="349635" y="4133850"/>
                </a:cubicBezTo>
                <a:cubicBezTo>
                  <a:pt x="342306" y="4125056"/>
                  <a:pt x="338190" y="4113831"/>
                  <a:pt x="330585" y="4105275"/>
                </a:cubicBezTo>
                <a:cubicBezTo>
                  <a:pt x="312687" y="4085139"/>
                  <a:pt x="295851" y="4063069"/>
                  <a:pt x="273435" y="4048125"/>
                </a:cubicBezTo>
                <a:cubicBezTo>
                  <a:pt x="240193" y="4025964"/>
                  <a:pt x="211814" y="4012441"/>
                  <a:pt x="187710" y="3981450"/>
                </a:cubicBezTo>
                <a:cubicBezTo>
                  <a:pt x="173654" y="3963378"/>
                  <a:pt x="162310" y="3943350"/>
                  <a:pt x="149610" y="3924300"/>
                </a:cubicBezTo>
                <a:cubicBezTo>
                  <a:pt x="143260" y="3914775"/>
                  <a:pt x="134180" y="3906585"/>
                  <a:pt x="130560" y="3895725"/>
                </a:cubicBezTo>
                <a:cubicBezTo>
                  <a:pt x="107250" y="3825796"/>
                  <a:pt x="125709" y="3852774"/>
                  <a:pt x="82935" y="3810000"/>
                </a:cubicBezTo>
                <a:cubicBezTo>
                  <a:pt x="79760" y="3797300"/>
                  <a:pt x="73410" y="3784991"/>
                  <a:pt x="73410" y="3771900"/>
                </a:cubicBezTo>
                <a:cubicBezTo>
                  <a:pt x="73410" y="3676597"/>
                  <a:pt x="77498" y="3581298"/>
                  <a:pt x="82935" y="3486150"/>
                </a:cubicBezTo>
                <a:cubicBezTo>
                  <a:pt x="83575" y="3474954"/>
                  <a:pt x="97794" y="3414395"/>
                  <a:pt x="101985" y="3400425"/>
                </a:cubicBezTo>
                <a:cubicBezTo>
                  <a:pt x="107755" y="3381191"/>
                  <a:pt x="106836" y="3357474"/>
                  <a:pt x="121035" y="3343275"/>
                </a:cubicBezTo>
                <a:cubicBezTo>
                  <a:pt x="140085" y="3324225"/>
                  <a:pt x="163241" y="3308541"/>
                  <a:pt x="178185" y="3286125"/>
                </a:cubicBezTo>
                <a:cubicBezTo>
                  <a:pt x="306455" y="3093719"/>
                  <a:pt x="146132" y="3331916"/>
                  <a:pt x="244860" y="3190875"/>
                </a:cubicBezTo>
                <a:cubicBezTo>
                  <a:pt x="257990" y="3172118"/>
                  <a:pt x="275720" y="3155445"/>
                  <a:pt x="282960" y="3133725"/>
                </a:cubicBezTo>
                <a:cubicBezTo>
                  <a:pt x="286135" y="3124200"/>
                  <a:pt x="286213" y="3112990"/>
                  <a:pt x="292485" y="3105150"/>
                </a:cubicBezTo>
                <a:cubicBezTo>
                  <a:pt x="299636" y="3096211"/>
                  <a:pt x="311535" y="3092450"/>
                  <a:pt x="321060" y="3086100"/>
                </a:cubicBezTo>
                <a:cubicBezTo>
                  <a:pt x="375655" y="3004208"/>
                  <a:pt x="310200" y="3107820"/>
                  <a:pt x="349635" y="3028950"/>
                </a:cubicBezTo>
                <a:cubicBezTo>
                  <a:pt x="386564" y="2955092"/>
                  <a:pt x="354269" y="3043624"/>
                  <a:pt x="378210" y="2971800"/>
                </a:cubicBezTo>
                <a:cubicBezTo>
                  <a:pt x="376367" y="2944154"/>
                  <a:pt x="379985" y="2817300"/>
                  <a:pt x="349635" y="2771775"/>
                </a:cubicBezTo>
                <a:lnTo>
                  <a:pt x="311535" y="2714625"/>
                </a:lnTo>
                <a:cubicBezTo>
                  <a:pt x="305185" y="2705100"/>
                  <a:pt x="302010" y="2692400"/>
                  <a:pt x="292485" y="2686050"/>
                </a:cubicBezTo>
                <a:lnTo>
                  <a:pt x="235335" y="2647950"/>
                </a:lnTo>
                <a:cubicBezTo>
                  <a:pt x="227588" y="2624709"/>
                  <a:pt x="225224" y="2609264"/>
                  <a:pt x="206760" y="2590800"/>
                </a:cubicBezTo>
                <a:cubicBezTo>
                  <a:pt x="195535" y="2579575"/>
                  <a:pt x="180713" y="2572556"/>
                  <a:pt x="168660" y="2562225"/>
                </a:cubicBezTo>
                <a:cubicBezTo>
                  <a:pt x="152556" y="2548421"/>
                  <a:pt x="130080" y="2525426"/>
                  <a:pt x="121035" y="2505075"/>
                </a:cubicBezTo>
                <a:cubicBezTo>
                  <a:pt x="112880" y="2486725"/>
                  <a:pt x="110965" y="2465886"/>
                  <a:pt x="101985" y="2447925"/>
                </a:cubicBezTo>
                <a:cubicBezTo>
                  <a:pt x="95635" y="2435225"/>
                  <a:pt x="89980" y="2422153"/>
                  <a:pt x="82935" y="2409825"/>
                </a:cubicBezTo>
                <a:cubicBezTo>
                  <a:pt x="77255" y="2399886"/>
                  <a:pt x="69005" y="2391489"/>
                  <a:pt x="63885" y="2381250"/>
                </a:cubicBezTo>
                <a:cubicBezTo>
                  <a:pt x="52999" y="2359477"/>
                  <a:pt x="50269" y="2326787"/>
                  <a:pt x="44835" y="2305050"/>
                </a:cubicBezTo>
                <a:cubicBezTo>
                  <a:pt x="42400" y="2295310"/>
                  <a:pt x="39265" y="2285703"/>
                  <a:pt x="35310" y="2276475"/>
                </a:cubicBezTo>
                <a:cubicBezTo>
                  <a:pt x="0" y="2194085"/>
                  <a:pt x="29073" y="2276813"/>
                  <a:pt x="6735" y="2209800"/>
                </a:cubicBezTo>
                <a:cubicBezTo>
                  <a:pt x="9910" y="2057400"/>
                  <a:pt x="10402" y="1904920"/>
                  <a:pt x="16260" y="1752600"/>
                </a:cubicBezTo>
                <a:cubicBezTo>
                  <a:pt x="17657" y="1716276"/>
                  <a:pt x="32482" y="1709342"/>
                  <a:pt x="44835" y="1676400"/>
                </a:cubicBezTo>
                <a:cubicBezTo>
                  <a:pt x="69002" y="1611954"/>
                  <a:pt x="40858" y="1663455"/>
                  <a:pt x="63885" y="1609725"/>
                </a:cubicBezTo>
                <a:cubicBezTo>
                  <a:pt x="69478" y="1596674"/>
                  <a:pt x="77342" y="1584676"/>
                  <a:pt x="82935" y="1571625"/>
                </a:cubicBezTo>
                <a:cubicBezTo>
                  <a:pt x="86890" y="1562397"/>
                  <a:pt x="88382" y="1552225"/>
                  <a:pt x="92460" y="1543050"/>
                </a:cubicBezTo>
                <a:cubicBezTo>
                  <a:pt x="101110" y="1523587"/>
                  <a:pt x="113125" y="1505675"/>
                  <a:pt x="121035" y="1485900"/>
                </a:cubicBezTo>
                <a:cubicBezTo>
                  <a:pt x="127967" y="1468569"/>
                  <a:pt x="137868" y="1398478"/>
                  <a:pt x="149610" y="1390650"/>
                </a:cubicBezTo>
                <a:lnTo>
                  <a:pt x="178185" y="1371600"/>
                </a:lnTo>
                <a:cubicBezTo>
                  <a:pt x="198617" y="1310303"/>
                  <a:pt x="171692" y="1376880"/>
                  <a:pt x="216285" y="1314450"/>
                </a:cubicBezTo>
                <a:cubicBezTo>
                  <a:pt x="253866" y="1261836"/>
                  <a:pt x="214088" y="1278547"/>
                  <a:pt x="273435" y="1219200"/>
                </a:cubicBezTo>
                <a:cubicBezTo>
                  <a:pt x="294501" y="1198134"/>
                  <a:pt x="307799" y="1188572"/>
                  <a:pt x="321060" y="1162050"/>
                </a:cubicBezTo>
                <a:cubicBezTo>
                  <a:pt x="342539" y="1119092"/>
                  <a:pt x="315513" y="1145846"/>
                  <a:pt x="349635" y="1104900"/>
                </a:cubicBezTo>
                <a:cubicBezTo>
                  <a:pt x="358259" y="1094552"/>
                  <a:pt x="369940" y="1086958"/>
                  <a:pt x="378210" y="1076325"/>
                </a:cubicBezTo>
                <a:cubicBezTo>
                  <a:pt x="392266" y="1058253"/>
                  <a:pt x="403610" y="1038225"/>
                  <a:pt x="416310" y="1019175"/>
                </a:cubicBezTo>
                <a:cubicBezTo>
                  <a:pt x="422660" y="1009650"/>
                  <a:pt x="430240" y="1000839"/>
                  <a:pt x="435360" y="990600"/>
                </a:cubicBezTo>
                <a:cubicBezTo>
                  <a:pt x="441710" y="977900"/>
                  <a:pt x="449137" y="965683"/>
                  <a:pt x="454410" y="952500"/>
                </a:cubicBezTo>
                <a:cubicBezTo>
                  <a:pt x="461868" y="933856"/>
                  <a:pt x="464480" y="913311"/>
                  <a:pt x="473460" y="895350"/>
                </a:cubicBezTo>
                <a:cubicBezTo>
                  <a:pt x="497630" y="847011"/>
                  <a:pt x="484634" y="869064"/>
                  <a:pt x="511560" y="828675"/>
                </a:cubicBezTo>
                <a:cubicBezTo>
                  <a:pt x="531384" y="749381"/>
                  <a:pt x="507246" y="827779"/>
                  <a:pt x="540135" y="762000"/>
                </a:cubicBezTo>
                <a:cubicBezTo>
                  <a:pt x="544625" y="753020"/>
                  <a:pt x="545170" y="742405"/>
                  <a:pt x="549660" y="733425"/>
                </a:cubicBezTo>
                <a:cubicBezTo>
                  <a:pt x="554780" y="723186"/>
                  <a:pt x="563590" y="715089"/>
                  <a:pt x="568710" y="704850"/>
                </a:cubicBezTo>
                <a:cubicBezTo>
                  <a:pt x="584204" y="673862"/>
                  <a:pt x="569988" y="674997"/>
                  <a:pt x="597285" y="647700"/>
                </a:cubicBezTo>
                <a:cubicBezTo>
                  <a:pt x="605380" y="639605"/>
                  <a:pt x="616335" y="635000"/>
                  <a:pt x="625860" y="628650"/>
                </a:cubicBezTo>
                <a:cubicBezTo>
                  <a:pt x="632210" y="619125"/>
                  <a:pt x="639230" y="610014"/>
                  <a:pt x="644910" y="600075"/>
                </a:cubicBezTo>
                <a:cubicBezTo>
                  <a:pt x="651955" y="587747"/>
                  <a:pt x="655707" y="573529"/>
                  <a:pt x="663960" y="561975"/>
                </a:cubicBezTo>
                <a:cubicBezTo>
                  <a:pt x="671790" y="551014"/>
                  <a:pt x="683010" y="542925"/>
                  <a:pt x="692535" y="533400"/>
                </a:cubicBezTo>
                <a:cubicBezTo>
                  <a:pt x="702461" y="503623"/>
                  <a:pt x="712087" y="466390"/>
                  <a:pt x="740160" y="447675"/>
                </a:cubicBezTo>
                <a:lnTo>
                  <a:pt x="759210" y="409575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4F11D8C-2A4D-4640-89A1-4BCCCFCB9D71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Directed graph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Edges have direction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(2)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6323040" y="1156320"/>
            <a:ext cx="4190040" cy="12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Undirected graph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Undirected edges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193" name="Group 7"/>
          <p:cNvGrpSpPr/>
          <p:nvPr/>
        </p:nvGrpSpPr>
        <p:grpSpPr>
          <a:xfrm>
            <a:off x="1538640" y="2819520"/>
            <a:ext cx="3300120" cy="3414960"/>
            <a:chOff x="1538640" y="2819520"/>
            <a:chExt cx="3300120" cy="3414960"/>
          </a:xfrm>
        </p:grpSpPr>
        <p:sp>
          <p:nvSpPr>
            <p:cNvPr id="194" name="CustomShape 8"/>
            <p:cNvSpPr/>
            <p:nvPr/>
          </p:nvSpPr>
          <p:spPr>
            <a:xfrm>
              <a:off x="4281840" y="364464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95" name="CustomShape 9"/>
            <p:cNvSpPr/>
            <p:nvPr/>
          </p:nvSpPr>
          <p:spPr>
            <a:xfrm>
              <a:off x="3596040" y="547344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19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96" name="CustomShape 10"/>
            <p:cNvSpPr/>
            <p:nvPr/>
          </p:nvSpPr>
          <p:spPr>
            <a:xfrm>
              <a:off x="4185720" y="4723920"/>
              <a:ext cx="61884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97" name="CustomShape 11"/>
            <p:cNvSpPr/>
            <p:nvPr/>
          </p:nvSpPr>
          <p:spPr>
            <a:xfrm>
              <a:off x="2986560" y="385056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98" name="CustomShape 12"/>
            <p:cNvSpPr/>
            <p:nvPr/>
          </p:nvSpPr>
          <p:spPr>
            <a:xfrm>
              <a:off x="2376720" y="493992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99" name="CustomShape 13"/>
            <p:cNvSpPr/>
            <p:nvPr/>
          </p:nvSpPr>
          <p:spPr>
            <a:xfrm flipV="1">
              <a:off x="3574800" y="3921120"/>
              <a:ext cx="705960" cy="204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14"/>
            <p:cNvSpPr/>
            <p:nvPr/>
          </p:nvSpPr>
          <p:spPr>
            <a:xfrm flipH="1" flipV="1" rot="5400000">
              <a:off x="3996000" y="5272920"/>
              <a:ext cx="355320" cy="20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15"/>
            <p:cNvSpPr/>
            <p:nvPr/>
          </p:nvSpPr>
          <p:spPr>
            <a:xfrm rot="5400000">
              <a:off x="4267800" y="4429800"/>
              <a:ext cx="522000" cy="6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16"/>
            <p:cNvSpPr/>
            <p:nvPr/>
          </p:nvSpPr>
          <p:spPr>
            <a:xfrm flipH="1" rot="16200000">
              <a:off x="3642120" y="4171320"/>
              <a:ext cx="478800" cy="786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17"/>
            <p:cNvSpPr/>
            <p:nvPr/>
          </p:nvSpPr>
          <p:spPr>
            <a:xfrm flipV="1" rot="16200000">
              <a:off x="2905920" y="4780800"/>
              <a:ext cx="1147320" cy="396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18"/>
            <p:cNvSpPr/>
            <p:nvPr/>
          </p:nvSpPr>
          <p:spPr>
            <a:xfrm flipH="1" rot="16200000">
              <a:off x="3055680" y="5211720"/>
              <a:ext cx="335880" cy="741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19"/>
            <p:cNvSpPr/>
            <p:nvPr/>
          </p:nvSpPr>
          <p:spPr>
            <a:xfrm rot="5400000">
              <a:off x="2557800" y="4424400"/>
              <a:ext cx="613800" cy="415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20"/>
            <p:cNvSpPr/>
            <p:nvPr/>
          </p:nvSpPr>
          <p:spPr>
            <a:xfrm>
              <a:off x="1538640" y="410184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07" name="CustomShape 21"/>
            <p:cNvSpPr/>
            <p:nvPr/>
          </p:nvSpPr>
          <p:spPr>
            <a:xfrm flipH="1" flipV="1" rot="5400000">
              <a:off x="2486520" y="3681360"/>
              <a:ext cx="53640" cy="944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22"/>
            <p:cNvSpPr/>
            <p:nvPr/>
          </p:nvSpPr>
          <p:spPr>
            <a:xfrm flipH="1" rot="16200000">
              <a:off x="1824840" y="4665960"/>
              <a:ext cx="559080" cy="54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23"/>
            <p:cNvSpPr/>
            <p:nvPr/>
          </p:nvSpPr>
          <p:spPr>
            <a:xfrm flipV="1" rot="16200000">
              <a:off x="2028240" y="4588560"/>
              <a:ext cx="443880" cy="416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24"/>
            <p:cNvSpPr/>
            <p:nvPr/>
          </p:nvSpPr>
          <p:spPr>
            <a:xfrm>
              <a:off x="2047320" y="301248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1" name="CustomShape 25"/>
            <p:cNvSpPr/>
            <p:nvPr/>
          </p:nvSpPr>
          <p:spPr>
            <a:xfrm>
              <a:off x="2948400" y="287280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2" name="CustomShape 26"/>
            <p:cNvSpPr/>
            <p:nvPr/>
          </p:nvSpPr>
          <p:spPr>
            <a:xfrm flipH="1" rot="16200000">
              <a:off x="2575800" y="3434760"/>
              <a:ext cx="443880" cy="54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27"/>
            <p:cNvSpPr/>
            <p:nvPr/>
          </p:nvSpPr>
          <p:spPr>
            <a:xfrm flipH="1">
              <a:off x="3505680" y="3097440"/>
              <a:ext cx="583920" cy="52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28"/>
            <p:cNvSpPr/>
            <p:nvPr/>
          </p:nvSpPr>
          <p:spPr>
            <a:xfrm>
              <a:off x="4091400" y="281952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5" name="CustomShape 29"/>
            <p:cNvSpPr/>
            <p:nvPr/>
          </p:nvSpPr>
          <p:spPr>
            <a:xfrm>
              <a:off x="1614960" y="567936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6" name="CustomShape 30"/>
            <p:cNvSpPr/>
            <p:nvPr/>
          </p:nvSpPr>
          <p:spPr>
            <a:xfrm flipH="1" flipV="1" rot="5400000">
              <a:off x="2101680" y="5402520"/>
              <a:ext cx="345240" cy="36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7" name="Group 31"/>
          <p:cNvGrpSpPr/>
          <p:nvPr/>
        </p:nvGrpSpPr>
        <p:grpSpPr>
          <a:xfrm>
            <a:off x="6877800" y="3124080"/>
            <a:ext cx="3156480" cy="2818440"/>
            <a:chOff x="6877800" y="3124080"/>
            <a:chExt cx="3156480" cy="2818440"/>
          </a:xfrm>
        </p:grpSpPr>
        <p:sp>
          <p:nvSpPr>
            <p:cNvPr id="218" name="CustomShape 32"/>
            <p:cNvSpPr/>
            <p:nvPr/>
          </p:nvSpPr>
          <p:spPr>
            <a:xfrm>
              <a:off x="8761320" y="449568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9" name="CustomShape 33"/>
            <p:cNvSpPr/>
            <p:nvPr/>
          </p:nvSpPr>
          <p:spPr>
            <a:xfrm>
              <a:off x="9284400" y="3634920"/>
              <a:ext cx="61884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J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20" name="CustomShape 34"/>
            <p:cNvSpPr/>
            <p:nvPr/>
          </p:nvSpPr>
          <p:spPr>
            <a:xfrm>
              <a:off x="8228160" y="312408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21" name="CustomShape 35"/>
            <p:cNvSpPr/>
            <p:nvPr/>
          </p:nvSpPr>
          <p:spPr>
            <a:xfrm>
              <a:off x="7313760" y="434340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22" name="CustomShape 36"/>
            <p:cNvSpPr/>
            <p:nvPr/>
          </p:nvSpPr>
          <p:spPr>
            <a:xfrm flipH="1" flipV="1" rot="5400000">
              <a:off x="9109440" y="4222800"/>
              <a:ext cx="379800" cy="23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37"/>
            <p:cNvSpPr/>
            <p:nvPr/>
          </p:nvSpPr>
          <p:spPr>
            <a:xfrm>
              <a:off x="8816400" y="3402360"/>
              <a:ext cx="557640" cy="313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38"/>
            <p:cNvSpPr/>
            <p:nvPr/>
          </p:nvSpPr>
          <p:spPr>
            <a:xfrm flipV="1" rot="16200000">
              <a:off x="8235000" y="3966840"/>
              <a:ext cx="896040" cy="320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39"/>
            <p:cNvSpPr/>
            <p:nvPr/>
          </p:nvSpPr>
          <p:spPr>
            <a:xfrm>
              <a:off x="7871760" y="4621320"/>
              <a:ext cx="888840" cy="151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40"/>
            <p:cNvSpPr/>
            <p:nvPr/>
          </p:nvSpPr>
          <p:spPr>
            <a:xfrm rot="5400000">
              <a:off x="7640280" y="3749760"/>
              <a:ext cx="824760" cy="52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41"/>
            <p:cNvSpPr/>
            <p:nvPr/>
          </p:nvSpPr>
          <p:spPr>
            <a:xfrm>
              <a:off x="6877800" y="312408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28" name="CustomShape 42"/>
            <p:cNvSpPr/>
            <p:nvPr/>
          </p:nvSpPr>
          <p:spPr>
            <a:xfrm>
              <a:off x="7466040" y="3402360"/>
              <a:ext cx="761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43"/>
            <p:cNvSpPr/>
            <p:nvPr/>
          </p:nvSpPr>
          <p:spPr>
            <a:xfrm flipV="1" rot="16200000">
              <a:off x="6912360" y="3939120"/>
              <a:ext cx="743400" cy="222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44"/>
            <p:cNvSpPr/>
            <p:nvPr/>
          </p:nvSpPr>
          <p:spPr>
            <a:xfrm>
              <a:off x="6877800" y="531144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1" name="CustomShape 45"/>
            <p:cNvSpPr/>
            <p:nvPr/>
          </p:nvSpPr>
          <p:spPr>
            <a:xfrm>
              <a:off x="8304120" y="538740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2" name="CustomShape 46"/>
            <p:cNvSpPr/>
            <p:nvPr/>
          </p:nvSpPr>
          <p:spPr>
            <a:xfrm>
              <a:off x="9447120" y="533412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3" name="CustomShape 47"/>
            <p:cNvSpPr/>
            <p:nvPr/>
          </p:nvSpPr>
          <p:spPr>
            <a:xfrm flipH="1" rot="16200000">
              <a:off x="9163440" y="5045040"/>
              <a:ext cx="443880" cy="29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48"/>
            <p:cNvSpPr/>
            <p:nvPr/>
          </p:nvSpPr>
          <p:spPr>
            <a:xfrm rot="10800000">
              <a:off x="7467120" y="5590440"/>
              <a:ext cx="83700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823A77F-29FF-4E06-B669-AB723435B3F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91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492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3)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493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494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5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96" name="CustomShape 7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497" name="Group 8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498" name="Line 9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9" name="CustomShape 10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0" name="CustomShape 11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1" name="CustomShape 12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2" name="CustomShape 13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3" name="CustomShape 14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4" name="Line 15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5" name="Line 16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6" name="Line 17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7" name="CustomShape 18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8" name="Line 19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9" name="CustomShape 20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10" name="CustomShape 21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11" name="Line 22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2" name="Line 23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3" name="CustomShape 24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14" name="Line 25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5" name="Line 26"/>
            <p:cNvSpPr/>
            <p:nvPr/>
          </p:nvSpPr>
          <p:spPr>
            <a:xfrm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6" name="Line 27"/>
            <p:cNvSpPr/>
            <p:nvPr/>
          </p:nvSpPr>
          <p:spPr>
            <a:xfrm flipH="1"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7" name="Line 28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8" name="CustomShape 29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9" name="Line 30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0" name="Line 31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1" name="Line 32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22" name="CustomShape 33"/>
          <p:cNvSpPr/>
          <p:nvPr/>
        </p:nvSpPr>
        <p:spPr>
          <a:xfrm rot="5400000">
            <a:off x="5950440" y="158292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34"/>
          <p:cNvSpPr/>
          <p:nvPr/>
        </p:nvSpPr>
        <p:spPr>
          <a:xfrm>
            <a:off x="8410680" y="3200400"/>
            <a:ext cx="2559600" cy="103608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19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4B48AB2-C7BE-4BD2-AD45-8B90B3E08F4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25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526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4)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527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528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9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0" name="CustomShape 7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531" name="Group 8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532" name="Line 9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3" name="CustomShape 10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34" name="CustomShape 11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35" name="CustomShape 12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36" name="CustomShape 13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37" name="CustomShape 14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38" name="Line 15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1" name="Line 18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2" name="CustomShape 19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43" name="CustomShape 20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44" name="Line 21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6" name="CustomShape 23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47" name="Line 24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8" name="CustomShape 25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49" name="Line 26"/>
            <p:cNvSpPr/>
            <p:nvPr/>
          </p:nvSpPr>
          <p:spPr>
            <a:xfrm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 flipH="1"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2" name="CustomShape 29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3" name="Line 30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4" name="Line 31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56" name="CustomShape 33"/>
          <p:cNvSpPr/>
          <p:nvPr/>
        </p:nvSpPr>
        <p:spPr>
          <a:xfrm rot="5400000">
            <a:off x="5950440" y="158292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7" name="CustomShape 34"/>
          <p:cNvSpPr/>
          <p:nvPr/>
        </p:nvSpPr>
        <p:spPr>
          <a:xfrm>
            <a:off x="8334360" y="3200400"/>
            <a:ext cx="2711880" cy="103608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second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EF3FDEF-355E-4850-976A-0C1AD4A6A06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5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56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5)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561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562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3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64" name="CustomShape 7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565" name="Group 8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566" name="Line 9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CustomShape 10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68" name="CustomShape 11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69" name="CustomShape 12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70" name="CustomShape 13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71" name="Line 14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2" name="Line 15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3" name="Line 16"/>
            <p:cNvSpPr/>
            <p:nvPr/>
          </p:nvSpPr>
          <p:spPr>
            <a:xfrm>
              <a:off x="6357240" y="2714040"/>
              <a:ext cx="893520" cy="106416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4" name="Line 17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5" name="CustomShape 18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76" name="CustomShape 19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77" name="Line 20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8" name="Line 21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9" name="CustomShape 22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80" name="Line 23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1" name="CustomShape 24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82" name="CustomShape 25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583" name="Group 26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584" name="Line 27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85" name="Line 28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586" name="Line 29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7" name="CustomShape 30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8" name="Line 31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9" name="Line 32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0" name="Line 33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1" name="CustomShape 34"/>
          <p:cNvSpPr/>
          <p:nvPr/>
        </p:nvSpPr>
        <p:spPr>
          <a:xfrm rot="5400000">
            <a:off x="5950440" y="158292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2" name="CustomShape 35"/>
          <p:cNvSpPr/>
          <p:nvPr/>
        </p:nvSpPr>
        <p:spPr>
          <a:xfrm>
            <a:off x="8410680" y="3200400"/>
            <a:ext cx="2559600" cy="103608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third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8104D88-5639-45E7-BA34-DB37C42F302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94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59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6)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596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597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8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599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600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1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2" name="CustomShape 10"/>
          <p:cNvSpPr/>
          <p:nvPr/>
        </p:nvSpPr>
        <p:spPr>
          <a:xfrm>
            <a:off x="3981600" y="395928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3" name="CustomShape 11"/>
          <p:cNvSpPr/>
          <p:nvPr/>
        </p:nvSpPr>
        <p:spPr>
          <a:xfrm>
            <a:off x="8178480" y="1356840"/>
            <a:ext cx="2970720" cy="144396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604" name="Group 12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605" name="Line 13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6" name="CustomShape 14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07" name="CustomShape 15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08" name="CustomShape 16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09" name="CustomShape 17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10" name="Line 18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1" name="Line 19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2" name="Line 20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3" name="Line 21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4" name="CustomShape 22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15" name="CustomShape 23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16" name="Line 24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7" name="Line 25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8" name="CustomShape 26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19" name="Line 27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0" name="CustomShape 28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21" name="CustomShape 29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622" name="Group 30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623" name="Line 31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4" name="Line 32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625" name="Group 33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1626" name="Line 34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7" name="Line 35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28" name="Line 36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9" name="CustomShape 37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0" name="Line 38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1" name="Line 39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2" name="Line 40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3" name="CustomShape 41"/>
          <p:cNvSpPr/>
          <p:nvPr/>
        </p:nvSpPr>
        <p:spPr>
          <a:xfrm>
            <a:off x="8486640" y="3308400"/>
            <a:ext cx="2407320" cy="57672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19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13A4C98-0B59-4B30-B693-06259265A76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35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636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7)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637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638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9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640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641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2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43" name="CustomShape 10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644" name="Group 11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645" name="Line 12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6" name="CustomShape 13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47" name="CustomShape 14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48" name="CustomShape 15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49" name="CustomShape 16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50" name="Line 17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1" name="Line 18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2" name="Line 19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3" name="Line 20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4" name="CustomShape 21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55" name="CustomShape 22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56" name="Line 23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7" name="Line 24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8" name="CustomShape 25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59" name="Line 26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0" name="CustomShape 27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61" name="CustomShape 28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662" name="Group 29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663" name="Line 30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4" name="Line 31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665" name="Group 32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1666" name="Line 33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7" name="Line 34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68" name="Line 35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9" name="CustomShape 36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0" name="Line 37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1" name="Line 38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2" name="Line 39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73" name="CustomShape 40"/>
          <p:cNvSpPr/>
          <p:nvPr/>
        </p:nvSpPr>
        <p:spPr>
          <a:xfrm>
            <a:off x="3981600" y="395928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4" name="CustomShape 41"/>
          <p:cNvSpPr/>
          <p:nvPr/>
        </p:nvSpPr>
        <p:spPr>
          <a:xfrm>
            <a:off x="8410680" y="3200400"/>
            <a:ext cx="2559600" cy="103608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10BDE40-0C49-4291-9644-7F7B5813FF6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7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67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8)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678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679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0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681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682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3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4" name="CustomShape 10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685" name="Group 11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686" name="Line 12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7" name="CustomShape 13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88" name="CustomShape 14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89" name="CustomShape 15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90" name="CustomShape 16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91" name="Line 17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2" name="Line 18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3" name="Line 19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4" name="Line 20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5" name="CustomShape 21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96" name="CustomShape 22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97" name="Line 23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8" name="Line 24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9" name="CustomShape 25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00" name="Line 26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1" name="CustomShape 27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02" name="CustomShape 28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703" name="Group 29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704" name="Line 30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5" name="Line 31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706" name="Group 32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1707" name="Line 33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8" name="Line 34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09" name="Line 35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0" name="CustomShape 36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1" name="Line 37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2" name="Line 38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3" name="Line 39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14" name="CustomShape 40"/>
          <p:cNvSpPr/>
          <p:nvPr/>
        </p:nvSpPr>
        <p:spPr>
          <a:xfrm>
            <a:off x="3981600" y="395928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5" name="CustomShape 41"/>
          <p:cNvSpPr/>
          <p:nvPr/>
        </p:nvSpPr>
        <p:spPr>
          <a:xfrm>
            <a:off x="8334360" y="3200400"/>
            <a:ext cx="2711880" cy="103608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second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12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2822387-96FE-4756-B9BE-F91C91EB36D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17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18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9)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719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720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1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22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723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4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25" name="CustomShape 10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726" name="Group 11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727" name="Line 12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8" name="CustomShape 13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29" name="CustomShape 14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30" name="CustomShape 15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31" name="CustomShape 16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32" name="Line 17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3" name="Line 18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4" name="Line 19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5" name="Line 20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6" name="CustomShape 21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37" name="CustomShape 22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38" name="Line 23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9" name="Line 24"/>
            <p:cNvSpPr/>
            <p:nvPr/>
          </p:nvSpPr>
          <p:spPr>
            <a:xfrm>
              <a:off x="5087520" y="4399560"/>
              <a:ext cx="658080" cy="95256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0" name="CustomShape 25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41" name="Line 26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2" name="CustomShape 27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43" name="CustomShape 28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744" name="Group 29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745" name="Line 30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46" name="Line 31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747" name="Group 32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1748" name="Line 33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49" name="Line 34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50" name="Line 35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1" name="CustomShape 36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2" name="Line 37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3" name="Line 38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4" name="Line 39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5" name="CustomShape 40"/>
          <p:cNvSpPr/>
          <p:nvPr/>
        </p:nvSpPr>
        <p:spPr>
          <a:xfrm>
            <a:off x="3981600" y="395928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6" name="CustomShape 41"/>
          <p:cNvSpPr/>
          <p:nvPr/>
        </p:nvSpPr>
        <p:spPr>
          <a:xfrm>
            <a:off x="8410680" y="3200400"/>
            <a:ext cx="2559600" cy="103608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third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31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6F90F8A-F082-4010-A868-B1BE0A497F9C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58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59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10)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760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761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2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63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764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5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6" name="CustomShape 10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Child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skip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767" name="Group 11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768" name="Line 12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9" name="CustomShape 13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0" name="CustomShape 14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1" name="CustomShape 15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2" name="CustomShape 16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3" name="Line 17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4" name="Line 18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5" name="Line 19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6" name="Line 20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7" name="CustomShape 21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8" name="CustomShape 22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9" name="Line 23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0" name="Line 24"/>
            <p:cNvSpPr/>
            <p:nvPr/>
          </p:nvSpPr>
          <p:spPr>
            <a:xfrm>
              <a:off x="5087520" y="43995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1" name="CustomShape 25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82" name="Line 26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3" name="CustomShape 27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84" name="CustomShape 28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785" name="Group 29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786" name="Line 30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7" name="Line 31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788" name="Group 32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1789" name="Line 33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0" name="Line 34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91" name="Line 35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2" name="CustomShape 36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3" name="Line 37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4" name="Line 38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5" name="Line 39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96" name="CustomShape 40"/>
          <p:cNvSpPr/>
          <p:nvPr/>
        </p:nvSpPr>
        <p:spPr>
          <a:xfrm>
            <a:off x="3981600" y="395928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D8DF135-1928-4999-8CD6-69FE0D70F04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98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99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11)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800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801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2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03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804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5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06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1807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8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09" name="CustomShape 13"/>
          <p:cNvSpPr/>
          <p:nvPr/>
        </p:nvSpPr>
        <p:spPr>
          <a:xfrm>
            <a:off x="8178480" y="1356840"/>
            <a:ext cx="2970720" cy="144396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10" name="Line 14"/>
          <p:cNvSpPr/>
          <p:nvPr/>
        </p:nvSpPr>
        <p:spPr>
          <a:xfrm flipV="1">
            <a:off x="5923080" y="4476240"/>
            <a:ext cx="146160" cy="843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11" name="Group 15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812" name="Line 16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3" name="CustomShape 17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14" name="CustomShape 18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15" name="CustomShape 19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16" name="CustomShape 20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17" name="Line 21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8" name="Line 22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9" name="Line 23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0" name="Line 24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1" name="CustomShape 25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22" name="CustomShape 26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23" name="Line 27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4" name="Line 28"/>
            <p:cNvSpPr/>
            <p:nvPr/>
          </p:nvSpPr>
          <p:spPr>
            <a:xfrm>
              <a:off x="5087520" y="43995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5" name="CustomShape 29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26" name="Line 30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7" name="CustomShape 31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28" name="CustomShape 32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29" name="Line 33"/>
            <p:cNvSpPr/>
            <p:nvPr/>
          </p:nvSpPr>
          <p:spPr>
            <a:xfrm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0" name="Line 34"/>
            <p:cNvSpPr/>
            <p:nvPr/>
          </p:nvSpPr>
          <p:spPr>
            <a:xfrm flipH="1"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1" name="Line 35"/>
            <p:cNvSpPr/>
            <p:nvPr/>
          </p:nvSpPr>
          <p:spPr>
            <a:xfrm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2" name="Line 36"/>
            <p:cNvSpPr/>
            <p:nvPr/>
          </p:nvSpPr>
          <p:spPr>
            <a:xfrm flipH="1"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3" name="Line 37"/>
            <p:cNvSpPr/>
            <p:nvPr/>
          </p:nvSpPr>
          <p:spPr>
            <a:xfrm>
              <a:off x="5824800" y="38026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4" name="Line 38"/>
            <p:cNvSpPr/>
            <p:nvPr/>
          </p:nvSpPr>
          <p:spPr>
            <a:xfrm flipH="1">
              <a:off x="5824800" y="38026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5" name="Line 39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6" name="CustomShape 40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7" name="Line 41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8" name="Line 42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39" name="CustomShape 43"/>
          <p:cNvSpPr/>
          <p:nvPr/>
        </p:nvSpPr>
        <p:spPr>
          <a:xfrm rot="2311800">
            <a:off x="5394240" y="348588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0" name="CustomShape 44"/>
          <p:cNvSpPr/>
          <p:nvPr/>
        </p:nvSpPr>
        <p:spPr>
          <a:xfrm>
            <a:off x="8486640" y="3308400"/>
            <a:ext cx="2407320" cy="57672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Line 1"/>
          <p:cNvSpPr/>
          <p:nvPr/>
        </p:nvSpPr>
        <p:spPr>
          <a:xfrm>
            <a:off x="6541920" y="4092840"/>
            <a:ext cx="544680" cy="0"/>
          </a:xfrm>
          <a:prstGeom prst="line">
            <a:avLst/>
          </a:prstGeom>
          <a:ln w="6984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CustomShape 2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5C7148B-51D6-4341-AD72-87B93FD95B3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43" name="CustomShape 3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844" name="CustomShape 4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12)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845" name="Group 5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846" name="Line 6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7" name="Line 7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48" name="Group 8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849" name="Line 9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0" name="Line 10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51" name="Group 11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1852" name="Line 12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3" name="Line 13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54" name="Line 14"/>
          <p:cNvSpPr/>
          <p:nvPr/>
        </p:nvSpPr>
        <p:spPr>
          <a:xfrm flipH="1">
            <a:off x="5054040" y="2736000"/>
            <a:ext cx="864000" cy="102960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CustomShape 15"/>
          <p:cNvSpPr/>
          <p:nvPr/>
        </p:nvSpPr>
        <p:spPr>
          <a:xfrm>
            <a:off x="5760720" y="2057400"/>
            <a:ext cx="76716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6" name="CustomShape 16"/>
          <p:cNvSpPr/>
          <p:nvPr/>
        </p:nvSpPr>
        <p:spPr>
          <a:xfrm>
            <a:off x="4472640" y="3718440"/>
            <a:ext cx="76572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7" name="CustomShape 17"/>
          <p:cNvSpPr/>
          <p:nvPr/>
        </p:nvSpPr>
        <p:spPr>
          <a:xfrm>
            <a:off x="6571800" y="5313600"/>
            <a:ext cx="767160" cy="7484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23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8" name="CustomShape 18"/>
          <p:cNvSpPr/>
          <p:nvPr/>
        </p:nvSpPr>
        <p:spPr>
          <a:xfrm>
            <a:off x="7584840" y="5315040"/>
            <a:ext cx="770040" cy="7484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9" name="Line 19"/>
          <p:cNvSpPr/>
          <p:nvPr/>
        </p:nvSpPr>
        <p:spPr>
          <a:xfrm flipH="1">
            <a:off x="7056360" y="4457160"/>
            <a:ext cx="274680" cy="86076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Line 20"/>
          <p:cNvSpPr/>
          <p:nvPr/>
        </p:nvSpPr>
        <p:spPr>
          <a:xfrm>
            <a:off x="7612200" y="4470480"/>
            <a:ext cx="301320" cy="83412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Line 21"/>
          <p:cNvSpPr/>
          <p:nvPr/>
        </p:nvSpPr>
        <p:spPr>
          <a:xfrm>
            <a:off x="6373440" y="2748600"/>
            <a:ext cx="877320" cy="102960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Line 22"/>
          <p:cNvSpPr/>
          <p:nvPr/>
        </p:nvSpPr>
        <p:spPr>
          <a:xfrm flipH="1">
            <a:off x="6134400" y="2801520"/>
            <a:ext cx="11160" cy="8899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CustomShape 23"/>
          <p:cNvSpPr/>
          <p:nvPr/>
        </p:nvSpPr>
        <p:spPr>
          <a:xfrm>
            <a:off x="5483520" y="5346360"/>
            <a:ext cx="76716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31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64" name="CustomShape 24"/>
          <p:cNvSpPr/>
          <p:nvPr/>
        </p:nvSpPr>
        <p:spPr>
          <a:xfrm>
            <a:off x="3453480" y="5341680"/>
            <a:ext cx="76572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65" name="Line 25"/>
          <p:cNvSpPr/>
          <p:nvPr/>
        </p:nvSpPr>
        <p:spPr>
          <a:xfrm flipH="1">
            <a:off x="3989160" y="4384800"/>
            <a:ext cx="606600" cy="97308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Line 26"/>
          <p:cNvSpPr/>
          <p:nvPr/>
        </p:nvSpPr>
        <p:spPr>
          <a:xfrm>
            <a:off x="5087520" y="4399560"/>
            <a:ext cx="658080" cy="95256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CustomShape 27"/>
          <p:cNvSpPr/>
          <p:nvPr/>
        </p:nvSpPr>
        <p:spPr>
          <a:xfrm>
            <a:off x="4471200" y="5341680"/>
            <a:ext cx="76716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68" name="Line 28"/>
          <p:cNvSpPr/>
          <p:nvPr/>
        </p:nvSpPr>
        <p:spPr>
          <a:xfrm>
            <a:off x="4839480" y="4483800"/>
            <a:ext cx="6840" cy="8341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9" name="CustomShape 29"/>
          <p:cNvSpPr/>
          <p:nvPr/>
        </p:nvSpPr>
        <p:spPr>
          <a:xfrm>
            <a:off x="5762880" y="3718440"/>
            <a:ext cx="76716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21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70" name="CustomShape 30"/>
          <p:cNvSpPr/>
          <p:nvPr/>
        </p:nvSpPr>
        <p:spPr>
          <a:xfrm>
            <a:off x="7086600" y="3723120"/>
            <a:ext cx="76716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71" name="Line 31"/>
          <p:cNvSpPr/>
          <p:nvPr/>
        </p:nvSpPr>
        <p:spPr>
          <a:xfrm>
            <a:off x="5837760" y="2106000"/>
            <a:ext cx="641160" cy="60984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2" name="Line 32"/>
          <p:cNvSpPr/>
          <p:nvPr/>
        </p:nvSpPr>
        <p:spPr>
          <a:xfrm flipH="1">
            <a:off x="5837760" y="2106000"/>
            <a:ext cx="641160" cy="60984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3" name="Line 33"/>
          <p:cNvSpPr/>
          <p:nvPr/>
        </p:nvSpPr>
        <p:spPr>
          <a:xfrm>
            <a:off x="4543560" y="3801960"/>
            <a:ext cx="641160" cy="60948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4" name="Line 34"/>
          <p:cNvSpPr/>
          <p:nvPr/>
        </p:nvSpPr>
        <p:spPr>
          <a:xfrm flipH="1">
            <a:off x="4543560" y="3801960"/>
            <a:ext cx="641160" cy="60948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5" name="Line 35"/>
          <p:cNvSpPr/>
          <p:nvPr/>
        </p:nvSpPr>
        <p:spPr>
          <a:xfrm>
            <a:off x="5824800" y="3802680"/>
            <a:ext cx="641520" cy="60948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6" name="Line 36"/>
          <p:cNvSpPr/>
          <p:nvPr/>
        </p:nvSpPr>
        <p:spPr>
          <a:xfrm flipH="1">
            <a:off x="5824800" y="3802680"/>
            <a:ext cx="641520" cy="60948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7" name="Line 37"/>
          <p:cNvSpPr/>
          <p:nvPr/>
        </p:nvSpPr>
        <p:spPr>
          <a:xfrm>
            <a:off x="5274360" y="4068720"/>
            <a:ext cx="467640" cy="241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CustomShape 38"/>
          <p:cNvSpPr/>
          <p:nvPr/>
        </p:nvSpPr>
        <p:spPr>
          <a:xfrm flipV="1">
            <a:off x="3648960" y="2425320"/>
            <a:ext cx="2102040" cy="2897280"/>
          </a:xfrm>
          <a:custGeom>
            <a:avLst/>
            <a:gdLst/>
            <a:ahLst/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Line 39"/>
          <p:cNvSpPr/>
          <p:nvPr/>
        </p:nvSpPr>
        <p:spPr>
          <a:xfrm flipV="1">
            <a:off x="5923080" y="4476240"/>
            <a:ext cx="146160" cy="843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Line 40"/>
          <p:cNvSpPr/>
          <p:nvPr/>
        </p:nvSpPr>
        <p:spPr>
          <a:xfrm flipH="1" flipV="1">
            <a:off x="6313680" y="4450680"/>
            <a:ext cx="461520" cy="88776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CustomShape 41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Child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skip it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82" name="CustomShape 42"/>
          <p:cNvSpPr/>
          <p:nvPr/>
        </p:nvSpPr>
        <p:spPr>
          <a:xfrm rot="2311800">
            <a:off x="5394240" y="348588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261B2C7-0D53-4DAB-88D2-BE4E17B04A5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Weighted graph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Weight (cost) is associated with each edge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(3)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38" name="Group 4"/>
          <p:cNvGrpSpPr/>
          <p:nvPr/>
        </p:nvGrpSpPr>
        <p:grpSpPr>
          <a:xfrm>
            <a:off x="2436840" y="2638440"/>
            <a:ext cx="7237800" cy="3647160"/>
            <a:chOff x="2436840" y="2638440"/>
            <a:chExt cx="7237800" cy="3647160"/>
          </a:xfrm>
        </p:grpSpPr>
        <p:sp>
          <p:nvSpPr>
            <p:cNvPr id="239" name="CustomShape 5"/>
            <p:cNvSpPr/>
            <p:nvPr/>
          </p:nvSpPr>
          <p:spPr>
            <a:xfrm>
              <a:off x="5945400" y="4686480"/>
              <a:ext cx="606240" cy="59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0" name="CustomShape 6"/>
            <p:cNvSpPr/>
            <p:nvPr/>
          </p:nvSpPr>
          <p:spPr>
            <a:xfrm>
              <a:off x="7273440" y="3467160"/>
              <a:ext cx="673560" cy="59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J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1" name="CustomShape 7"/>
            <p:cNvSpPr/>
            <p:nvPr/>
          </p:nvSpPr>
          <p:spPr>
            <a:xfrm>
              <a:off x="5775120" y="2791800"/>
              <a:ext cx="639000" cy="59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2" name="CustomShape 8"/>
            <p:cNvSpPr/>
            <p:nvPr/>
          </p:nvSpPr>
          <p:spPr>
            <a:xfrm>
              <a:off x="4082400" y="4428720"/>
              <a:ext cx="606240" cy="59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3" name="CustomShape 9"/>
            <p:cNvSpPr/>
            <p:nvPr/>
          </p:nvSpPr>
          <p:spPr>
            <a:xfrm flipH="1" flipV="1" rot="5400000">
              <a:off x="6520320" y="3920400"/>
              <a:ext cx="794520" cy="90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10"/>
            <p:cNvSpPr/>
            <p:nvPr/>
          </p:nvSpPr>
          <p:spPr>
            <a:xfrm>
              <a:off x="6415200" y="3091320"/>
              <a:ext cx="955800" cy="46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11"/>
            <p:cNvSpPr/>
            <p:nvPr/>
          </p:nvSpPr>
          <p:spPr>
            <a:xfrm flipV="1" rot="16200000">
              <a:off x="5525640" y="3960000"/>
              <a:ext cx="1294200" cy="153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12"/>
            <p:cNvSpPr/>
            <p:nvPr/>
          </p:nvSpPr>
          <p:spPr>
            <a:xfrm>
              <a:off x="4689360" y="4728240"/>
              <a:ext cx="1254960" cy="25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13"/>
            <p:cNvSpPr/>
            <p:nvPr/>
          </p:nvSpPr>
          <p:spPr>
            <a:xfrm rot="5400000">
              <a:off x="4628880" y="3275640"/>
              <a:ext cx="1212480" cy="126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14"/>
            <p:cNvSpPr/>
            <p:nvPr/>
          </p:nvSpPr>
          <p:spPr>
            <a:xfrm>
              <a:off x="3620520" y="2781360"/>
              <a:ext cx="639000" cy="59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9" name="CustomShape 15"/>
            <p:cNvSpPr/>
            <p:nvPr/>
          </p:nvSpPr>
          <p:spPr>
            <a:xfrm>
              <a:off x="4260600" y="3080880"/>
              <a:ext cx="1513080" cy="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16"/>
            <p:cNvSpPr/>
            <p:nvPr/>
          </p:nvSpPr>
          <p:spPr>
            <a:xfrm flipV="1" rot="16200000">
              <a:off x="3488760" y="3831480"/>
              <a:ext cx="1135080" cy="229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17"/>
            <p:cNvSpPr/>
            <p:nvPr/>
          </p:nvSpPr>
          <p:spPr>
            <a:xfrm>
              <a:off x="2999520" y="5600880"/>
              <a:ext cx="639000" cy="59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E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52" name="CustomShape 18"/>
            <p:cNvSpPr/>
            <p:nvPr/>
          </p:nvSpPr>
          <p:spPr>
            <a:xfrm>
              <a:off x="5095440" y="5676840"/>
              <a:ext cx="639000" cy="59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53" name="CustomShape 19"/>
            <p:cNvSpPr/>
            <p:nvPr/>
          </p:nvSpPr>
          <p:spPr>
            <a:xfrm>
              <a:off x="7055640" y="5666400"/>
              <a:ext cx="630000" cy="619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54" name="CustomShape 20"/>
            <p:cNvSpPr/>
            <p:nvPr/>
          </p:nvSpPr>
          <p:spPr>
            <a:xfrm flipH="1" rot="16200000">
              <a:off x="6525720" y="5135400"/>
              <a:ext cx="558360" cy="68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21"/>
            <p:cNvSpPr/>
            <p:nvPr/>
          </p:nvSpPr>
          <p:spPr>
            <a:xfrm rot="10800000">
              <a:off x="3640680" y="5901120"/>
              <a:ext cx="145476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22"/>
            <p:cNvSpPr/>
            <p:nvPr/>
          </p:nvSpPr>
          <p:spPr>
            <a:xfrm>
              <a:off x="2436840" y="4000680"/>
              <a:ext cx="639000" cy="59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Q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57" name="CustomShape 23"/>
            <p:cNvSpPr/>
            <p:nvPr/>
          </p:nvSpPr>
          <p:spPr>
            <a:xfrm>
              <a:off x="8957880" y="5459040"/>
              <a:ext cx="639000" cy="59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K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58" name="CustomShape 24"/>
            <p:cNvSpPr/>
            <p:nvPr/>
          </p:nvSpPr>
          <p:spPr>
            <a:xfrm flipH="1" rot="16200000">
              <a:off x="7666200" y="4161240"/>
              <a:ext cx="1567080" cy="1201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25"/>
            <p:cNvSpPr/>
            <p:nvPr/>
          </p:nvSpPr>
          <p:spPr>
            <a:xfrm>
              <a:off x="9035640" y="3173040"/>
              <a:ext cx="639000" cy="597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N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60" name="CustomShape 26"/>
            <p:cNvSpPr/>
            <p:nvPr/>
          </p:nvSpPr>
          <p:spPr>
            <a:xfrm flipV="1">
              <a:off x="7948080" y="3471840"/>
              <a:ext cx="1086480" cy="29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27"/>
            <p:cNvSpPr/>
            <p:nvPr/>
          </p:nvSpPr>
          <p:spPr>
            <a:xfrm>
              <a:off x="4750920" y="2638440"/>
              <a:ext cx="5148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10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2" name="CustomShape 28"/>
            <p:cNvSpPr/>
            <p:nvPr/>
          </p:nvSpPr>
          <p:spPr>
            <a:xfrm>
              <a:off x="6822360" y="288396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4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3" name="CustomShape 29"/>
            <p:cNvSpPr/>
            <p:nvPr/>
          </p:nvSpPr>
          <p:spPr>
            <a:xfrm>
              <a:off x="4139280" y="5477040"/>
              <a:ext cx="5148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4" name="CustomShape 30"/>
            <p:cNvSpPr/>
            <p:nvPr/>
          </p:nvSpPr>
          <p:spPr>
            <a:xfrm>
              <a:off x="4030560" y="364572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5" name="CustomShape 31"/>
            <p:cNvSpPr/>
            <p:nvPr/>
          </p:nvSpPr>
          <p:spPr>
            <a:xfrm>
              <a:off x="5206680" y="3772080"/>
              <a:ext cx="5148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16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6" name="CustomShape 32"/>
            <p:cNvSpPr/>
            <p:nvPr/>
          </p:nvSpPr>
          <p:spPr>
            <a:xfrm>
              <a:off x="5085360" y="482904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9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7" name="CustomShape 33"/>
            <p:cNvSpPr/>
            <p:nvPr/>
          </p:nvSpPr>
          <p:spPr>
            <a:xfrm>
              <a:off x="6165360" y="374328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8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8" name="CustomShape 34"/>
            <p:cNvSpPr/>
            <p:nvPr/>
          </p:nvSpPr>
          <p:spPr>
            <a:xfrm>
              <a:off x="6899760" y="430524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7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9" name="CustomShape 35"/>
            <p:cNvSpPr/>
            <p:nvPr/>
          </p:nvSpPr>
          <p:spPr>
            <a:xfrm>
              <a:off x="8278200" y="318132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5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0" name="CustomShape 36"/>
            <p:cNvSpPr/>
            <p:nvPr/>
          </p:nvSpPr>
          <p:spPr>
            <a:xfrm>
              <a:off x="8418600" y="4371840"/>
              <a:ext cx="5148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22</a:t>
              </a:r>
              <a:endParaRPr b="0" lang="en-US" sz="2200" spc="-1" strike="noStrike">
                <a:latin typeface="Arial"/>
              </a:endParaRPr>
            </a:p>
          </p:txBody>
        </p:sp>
      </p:grpSp>
      <p:sp>
        <p:nvSpPr>
          <p:cNvPr id="271" name="CustomShape 37"/>
          <p:cNvSpPr/>
          <p:nvPr/>
        </p:nvSpPr>
        <p:spPr>
          <a:xfrm>
            <a:off x="6729120" y="5086440"/>
            <a:ext cx="347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onsolas"/>
                <a:ea typeface="DejaVu Sans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55F4F26-EFDC-4A0D-B764-3E92DF4B3D4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84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88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13)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886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887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8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89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890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1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92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1893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4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95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1896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7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98" name="CustomShape 16"/>
          <p:cNvSpPr/>
          <p:nvPr/>
        </p:nvSpPr>
        <p:spPr>
          <a:xfrm>
            <a:off x="8178480" y="1356840"/>
            <a:ext cx="2970720" cy="144396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899" name="Group 17"/>
          <p:cNvGrpSpPr/>
          <p:nvPr/>
        </p:nvGrpSpPr>
        <p:grpSpPr>
          <a:xfrm>
            <a:off x="3453480" y="2057400"/>
            <a:ext cx="4901400" cy="4037400"/>
            <a:chOff x="3453480" y="2057400"/>
            <a:chExt cx="4901400" cy="4037400"/>
          </a:xfrm>
        </p:grpSpPr>
        <p:sp>
          <p:nvSpPr>
            <p:cNvPr id="1900" name="Line 18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1" name="CustomShape 19"/>
            <p:cNvSpPr/>
            <p:nvPr/>
          </p:nvSpPr>
          <p:spPr>
            <a:xfrm>
              <a:off x="5760720" y="2057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02" name="CustomShape 20"/>
            <p:cNvSpPr/>
            <p:nvPr/>
          </p:nvSpPr>
          <p:spPr>
            <a:xfrm>
              <a:off x="4472640" y="37184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03" name="CustomShape 21"/>
            <p:cNvSpPr/>
            <p:nvPr/>
          </p:nvSpPr>
          <p:spPr>
            <a:xfrm>
              <a:off x="6571800" y="5313600"/>
              <a:ext cx="76716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04" name="CustomShape 22"/>
            <p:cNvSpPr/>
            <p:nvPr/>
          </p:nvSpPr>
          <p:spPr>
            <a:xfrm>
              <a:off x="7584840" y="53150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05" name="Line 23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6" name="Line 24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7" name="Line 25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8" name="Line 26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9" name="CustomShape 27"/>
            <p:cNvSpPr/>
            <p:nvPr/>
          </p:nvSpPr>
          <p:spPr>
            <a:xfrm>
              <a:off x="5483520" y="53463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10" name="CustomShape 28"/>
            <p:cNvSpPr/>
            <p:nvPr/>
          </p:nvSpPr>
          <p:spPr>
            <a:xfrm>
              <a:off x="3453480" y="53416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11" name="Line 29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2" name="Line 30"/>
            <p:cNvSpPr/>
            <p:nvPr/>
          </p:nvSpPr>
          <p:spPr>
            <a:xfrm>
              <a:off x="5087520" y="43995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3" name="CustomShape 31"/>
            <p:cNvSpPr/>
            <p:nvPr/>
          </p:nvSpPr>
          <p:spPr>
            <a:xfrm>
              <a:off x="4471200" y="53416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14" name="Line 32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5" name="CustomShape 33"/>
            <p:cNvSpPr/>
            <p:nvPr/>
          </p:nvSpPr>
          <p:spPr>
            <a:xfrm>
              <a:off x="5762880" y="37184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16" name="CustomShape 34"/>
            <p:cNvSpPr/>
            <p:nvPr/>
          </p:nvSpPr>
          <p:spPr>
            <a:xfrm>
              <a:off x="7086600" y="37231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17" name="Line 35"/>
            <p:cNvSpPr/>
            <p:nvPr/>
          </p:nvSpPr>
          <p:spPr>
            <a:xfrm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8" name="Line 36"/>
            <p:cNvSpPr/>
            <p:nvPr/>
          </p:nvSpPr>
          <p:spPr>
            <a:xfrm flipH="1"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9" name="Line 37"/>
            <p:cNvSpPr/>
            <p:nvPr/>
          </p:nvSpPr>
          <p:spPr>
            <a:xfrm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0" name="Line 38"/>
            <p:cNvSpPr/>
            <p:nvPr/>
          </p:nvSpPr>
          <p:spPr>
            <a:xfrm flipH="1"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1" name="Line 39"/>
            <p:cNvSpPr/>
            <p:nvPr/>
          </p:nvSpPr>
          <p:spPr>
            <a:xfrm>
              <a:off x="5824800" y="38026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2" name="Line 40"/>
            <p:cNvSpPr/>
            <p:nvPr/>
          </p:nvSpPr>
          <p:spPr>
            <a:xfrm flipH="1">
              <a:off x="5824800" y="38026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3" name="Line 41"/>
            <p:cNvSpPr/>
            <p:nvPr/>
          </p:nvSpPr>
          <p:spPr>
            <a:xfrm>
              <a:off x="7166520" y="380448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4" name="Line 42"/>
            <p:cNvSpPr/>
            <p:nvPr/>
          </p:nvSpPr>
          <p:spPr>
            <a:xfrm flipH="1">
              <a:off x="7166520" y="380448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5" name="Line 43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6" name="CustomShape 44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7" name="Line 45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8" name="Line 46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9" name="Line 47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0" name="CustomShape 48"/>
          <p:cNvSpPr/>
          <p:nvPr/>
        </p:nvSpPr>
        <p:spPr>
          <a:xfrm>
            <a:off x="8486640" y="3124080"/>
            <a:ext cx="2407320" cy="57672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31" name="CustomShape 49"/>
          <p:cNvSpPr/>
          <p:nvPr/>
        </p:nvSpPr>
        <p:spPr>
          <a:xfrm rot="10800000">
            <a:off x="8047080" y="395784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E4AB0FC-FD9F-4897-B792-A9770431749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933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934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14)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935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936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37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38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939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0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41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1942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3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44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1945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6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47" name="CustomShape 16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948" name="Group 17"/>
          <p:cNvGrpSpPr/>
          <p:nvPr/>
        </p:nvGrpSpPr>
        <p:grpSpPr>
          <a:xfrm>
            <a:off x="3453480" y="2059200"/>
            <a:ext cx="4901400" cy="4037400"/>
            <a:chOff x="3453480" y="2059200"/>
            <a:chExt cx="4901400" cy="4037400"/>
          </a:xfrm>
        </p:grpSpPr>
        <p:sp>
          <p:nvSpPr>
            <p:cNvPr id="1949" name="Line 18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0" name="CustomShape 19"/>
            <p:cNvSpPr/>
            <p:nvPr/>
          </p:nvSpPr>
          <p:spPr>
            <a:xfrm>
              <a:off x="5760720" y="20592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51" name="CustomShape 20"/>
            <p:cNvSpPr/>
            <p:nvPr/>
          </p:nvSpPr>
          <p:spPr>
            <a:xfrm>
              <a:off x="4472640" y="37202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52" name="CustomShape 21"/>
            <p:cNvSpPr/>
            <p:nvPr/>
          </p:nvSpPr>
          <p:spPr>
            <a:xfrm>
              <a:off x="6571800" y="5315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53" name="CustomShape 22"/>
            <p:cNvSpPr/>
            <p:nvPr/>
          </p:nvSpPr>
          <p:spPr>
            <a:xfrm>
              <a:off x="7584840" y="5316840"/>
              <a:ext cx="770040" cy="748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54" name="Line 23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5" name="Line 24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6" name="Line 25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7" name="Line 26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8" name="CustomShape 27"/>
            <p:cNvSpPr/>
            <p:nvPr/>
          </p:nvSpPr>
          <p:spPr>
            <a:xfrm>
              <a:off x="5483520" y="53481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59" name="CustomShape 28"/>
            <p:cNvSpPr/>
            <p:nvPr/>
          </p:nvSpPr>
          <p:spPr>
            <a:xfrm>
              <a:off x="3453480" y="53434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60" name="Line 29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1" name="Line 30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2" name="CustomShape 31"/>
            <p:cNvSpPr/>
            <p:nvPr/>
          </p:nvSpPr>
          <p:spPr>
            <a:xfrm>
              <a:off x="4471200" y="53434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63" name="Line 32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4" name="CustomShape 33"/>
            <p:cNvSpPr/>
            <p:nvPr/>
          </p:nvSpPr>
          <p:spPr>
            <a:xfrm>
              <a:off x="5762880" y="37202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65" name="CustomShape 34"/>
            <p:cNvSpPr/>
            <p:nvPr/>
          </p:nvSpPr>
          <p:spPr>
            <a:xfrm>
              <a:off x="7086600" y="37249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966" name="Group 35"/>
            <p:cNvGrpSpPr/>
            <p:nvPr/>
          </p:nvGrpSpPr>
          <p:grpSpPr>
            <a:xfrm>
              <a:off x="5837760" y="2101680"/>
              <a:ext cx="641160" cy="609840"/>
              <a:chOff x="5837760" y="2101680"/>
              <a:chExt cx="641160" cy="609840"/>
            </a:xfrm>
          </p:grpSpPr>
          <p:sp>
            <p:nvSpPr>
              <p:cNvPr id="1967" name="Line 36"/>
              <p:cNvSpPr/>
              <p:nvPr/>
            </p:nvSpPr>
            <p:spPr>
              <a:xfrm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8" name="Line 37"/>
              <p:cNvSpPr/>
              <p:nvPr/>
            </p:nvSpPr>
            <p:spPr>
              <a:xfrm flipH="1"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969" name="Group 38"/>
            <p:cNvGrpSpPr/>
            <p:nvPr/>
          </p:nvGrpSpPr>
          <p:grpSpPr>
            <a:xfrm>
              <a:off x="4543560" y="3797640"/>
              <a:ext cx="641160" cy="609480"/>
              <a:chOff x="4543560" y="3797640"/>
              <a:chExt cx="641160" cy="609480"/>
            </a:xfrm>
          </p:grpSpPr>
          <p:sp>
            <p:nvSpPr>
              <p:cNvPr id="1970" name="Line 39"/>
              <p:cNvSpPr/>
              <p:nvPr/>
            </p:nvSpPr>
            <p:spPr>
              <a:xfrm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1" name="Line 40"/>
              <p:cNvSpPr/>
              <p:nvPr/>
            </p:nvSpPr>
            <p:spPr>
              <a:xfrm flipH="1"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972" name="Group 41"/>
            <p:cNvGrpSpPr/>
            <p:nvPr/>
          </p:nvGrpSpPr>
          <p:grpSpPr>
            <a:xfrm>
              <a:off x="5824440" y="3798360"/>
              <a:ext cx="641880" cy="609480"/>
              <a:chOff x="5824440" y="3798360"/>
              <a:chExt cx="641880" cy="609480"/>
            </a:xfrm>
          </p:grpSpPr>
          <p:sp>
            <p:nvSpPr>
              <p:cNvPr id="1973" name="Line 42"/>
              <p:cNvSpPr/>
              <p:nvPr/>
            </p:nvSpPr>
            <p:spPr>
              <a:xfrm>
                <a:off x="5824440" y="379836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4" name="Line 43"/>
              <p:cNvSpPr/>
              <p:nvPr/>
            </p:nvSpPr>
            <p:spPr>
              <a:xfrm flipH="1">
                <a:off x="5824440" y="379836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975" name="Group 44"/>
            <p:cNvGrpSpPr/>
            <p:nvPr/>
          </p:nvGrpSpPr>
          <p:grpSpPr>
            <a:xfrm>
              <a:off x="7166520" y="3800160"/>
              <a:ext cx="641160" cy="609480"/>
              <a:chOff x="7166520" y="3800160"/>
              <a:chExt cx="641160" cy="609480"/>
            </a:xfrm>
          </p:grpSpPr>
          <p:sp>
            <p:nvSpPr>
              <p:cNvPr id="1976" name="Line 45"/>
              <p:cNvSpPr/>
              <p:nvPr/>
            </p:nvSpPr>
            <p:spPr>
              <a:xfrm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7" name="Line 46"/>
              <p:cNvSpPr/>
              <p:nvPr/>
            </p:nvSpPr>
            <p:spPr>
              <a:xfrm flipH="1"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978" name="Line 47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9" name="CustomShape 48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0" name="Line 49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1" name="Line 50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2" name="Line 51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83" name="CustomShape 52"/>
          <p:cNvSpPr/>
          <p:nvPr/>
        </p:nvSpPr>
        <p:spPr>
          <a:xfrm rot="10800000">
            <a:off x="8047080" y="395784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4" name="CustomShape 53"/>
          <p:cNvSpPr/>
          <p:nvPr/>
        </p:nvSpPr>
        <p:spPr>
          <a:xfrm>
            <a:off x="8761320" y="3252960"/>
            <a:ext cx="2407320" cy="102744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23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4246F67-1249-4E7D-BF00-41A2C956EC9C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98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98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15)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988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989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0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91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992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3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94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1995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6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97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1998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9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00" name="CustomShape 16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001" name="Group 17"/>
          <p:cNvGrpSpPr/>
          <p:nvPr/>
        </p:nvGrpSpPr>
        <p:grpSpPr>
          <a:xfrm>
            <a:off x="3453480" y="2059200"/>
            <a:ext cx="4901400" cy="4037400"/>
            <a:chOff x="3453480" y="2059200"/>
            <a:chExt cx="4901400" cy="4037400"/>
          </a:xfrm>
        </p:grpSpPr>
        <p:sp>
          <p:nvSpPr>
            <p:cNvPr id="2002" name="Line 18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3" name="CustomShape 19"/>
            <p:cNvSpPr/>
            <p:nvPr/>
          </p:nvSpPr>
          <p:spPr>
            <a:xfrm>
              <a:off x="5760720" y="20592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04" name="CustomShape 20"/>
            <p:cNvSpPr/>
            <p:nvPr/>
          </p:nvSpPr>
          <p:spPr>
            <a:xfrm>
              <a:off x="4472640" y="37202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05" name="CustomShape 21"/>
            <p:cNvSpPr/>
            <p:nvPr/>
          </p:nvSpPr>
          <p:spPr>
            <a:xfrm>
              <a:off x="6571800" y="5315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06" name="CustomShape 22"/>
            <p:cNvSpPr/>
            <p:nvPr/>
          </p:nvSpPr>
          <p:spPr>
            <a:xfrm>
              <a:off x="7584840" y="531684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07" name="Line 23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8" name="Line 24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9" name="Line 25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0" name="Line 26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1" name="CustomShape 27"/>
            <p:cNvSpPr/>
            <p:nvPr/>
          </p:nvSpPr>
          <p:spPr>
            <a:xfrm>
              <a:off x="5483520" y="53481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12" name="CustomShape 28"/>
            <p:cNvSpPr/>
            <p:nvPr/>
          </p:nvSpPr>
          <p:spPr>
            <a:xfrm>
              <a:off x="3453480" y="53434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13" name="Line 29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4" name="Line 30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5" name="CustomShape 31"/>
            <p:cNvSpPr/>
            <p:nvPr/>
          </p:nvSpPr>
          <p:spPr>
            <a:xfrm>
              <a:off x="4471200" y="53434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16" name="Line 32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7" name="CustomShape 33"/>
            <p:cNvSpPr/>
            <p:nvPr/>
          </p:nvSpPr>
          <p:spPr>
            <a:xfrm>
              <a:off x="5762880" y="37202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18" name="CustomShape 34"/>
            <p:cNvSpPr/>
            <p:nvPr/>
          </p:nvSpPr>
          <p:spPr>
            <a:xfrm>
              <a:off x="7086600" y="37249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019" name="Group 35"/>
            <p:cNvGrpSpPr/>
            <p:nvPr/>
          </p:nvGrpSpPr>
          <p:grpSpPr>
            <a:xfrm>
              <a:off x="5837760" y="2101680"/>
              <a:ext cx="641160" cy="609840"/>
              <a:chOff x="5837760" y="2101680"/>
              <a:chExt cx="641160" cy="609840"/>
            </a:xfrm>
          </p:grpSpPr>
          <p:sp>
            <p:nvSpPr>
              <p:cNvPr id="2020" name="Line 36"/>
              <p:cNvSpPr/>
              <p:nvPr/>
            </p:nvSpPr>
            <p:spPr>
              <a:xfrm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1" name="Line 37"/>
              <p:cNvSpPr/>
              <p:nvPr/>
            </p:nvSpPr>
            <p:spPr>
              <a:xfrm flipH="1"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22" name="Group 38"/>
            <p:cNvGrpSpPr/>
            <p:nvPr/>
          </p:nvGrpSpPr>
          <p:grpSpPr>
            <a:xfrm>
              <a:off x="4543560" y="3797640"/>
              <a:ext cx="641160" cy="609480"/>
              <a:chOff x="4543560" y="3797640"/>
              <a:chExt cx="641160" cy="609480"/>
            </a:xfrm>
          </p:grpSpPr>
          <p:sp>
            <p:nvSpPr>
              <p:cNvPr id="2023" name="Line 39"/>
              <p:cNvSpPr/>
              <p:nvPr/>
            </p:nvSpPr>
            <p:spPr>
              <a:xfrm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4" name="Line 40"/>
              <p:cNvSpPr/>
              <p:nvPr/>
            </p:nvSpPr>
            <p:spPr>
              <a:xfrm flipH="1"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25" name="Group 41"/>
            <p:cNvGrpSpPr/>
            <p:nvPr/>
          </p:nvGrpSpPr>
          <p:grpSpPr>
            <a:xfrm>
              <a:off x="5824440" y="3798360"/>
              <a:ext cx="641880" cy="609480"/>
              <a:chOff x="5824440" y="3798360"/>
              <a:chExt cx="641880" cy="609480"/>
            </a:xfrm>
          </p:grpSpPr>
          <p:sp>
            <p:nvSpPr>
              <p:cNvPr id="2026" name="Line 42"/>
              <p:cNvSpPr/>
              <p:nvPr/>
            </p:nvSpPr>
            <p:spPr>
              <a:xfrm>
                <a:off x="5824440" y="379836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7" name="Line 43"/>
              <p:cNvSpPr/>
              <p:nvPr/>
            </p:nvSpPr>
            <p:spPr>
              <a:xfrm flipH="1">
                <a:off x="5824440" y="379836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28" name="Group 44"/>
            <p:cNvGrpSpPr/>
            <p:nvPr/>
          </p:nvGrpSpPr>
          <p:grpSpPr>
            <a:xfrm>
              <a:off x="7166520" y="3800160"/>
              <a:ext cx="641160" cy="609480"/>
              <a:chOff x="7166520" y="3800160"/>
              <a:chExt cx="641160" cy="609480"/>
            </a:xfrm>
          </p:grpSpPr>
          <p:sp>
            <p:nvSpPr>
              <p:cNvPr id="2029" name="Line 45"/>
              <p:cNvSpPr/>
              <p:nvPr/>
            </p:nvSpPr>
            <p:spPr>
              <a:xfrm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0" name="Line 46"/>
              <p:cNvSpPr/>
              <p:nvPr/>
            </p:nvSpPr>
            <p:spPr>
              <a:xfrm flipH="1"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031" name="Line 47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2" name="CustomShape 48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3" name="Line 49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4" name="Line 50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5" name="Line 51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36" name="CustomShape 52"/>
          <p:cNvSpPr/>
          <p:nvPr/>
        </p:nvSpPr>
        <p:spPr>
          <a:xfrm rot="10800000">
            <a:off x="8047080" y="3957840"/>
            <a:ext cx="389520" cy="271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7" name="CustomShape 53"/>
          <p:cNvSpPr/>
          <p:nvPr/>
        </p:nvSpPr>
        <p:spPr>
          <a:xfrm>
            <a:off x="8761320" y="3252960"/>
            <a:ext cx="2407320" cy="102744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second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6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6EBADA5-1AFA-4AEC-B6BB-77F1F8CDF326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3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04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16)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041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042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3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44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045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6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47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048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9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50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051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52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53" name="CustomShape 16"/>
          <p:cNvSpPr/>
          <p:nvPr/>
        </p:nvSpPr>
        <p:spPr>
          <a:xfrm rot="16200000">
            <a:off x="3632040" y="6254280"/>
            <a:ext cx="349560" cy="24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54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055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56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57" name="CustomShape 20"/>
          <p:cNvSpPr/>
          <p:nvPr/>
        </p:nvSpPr>
        <p:spPr>
          <a:xfrm>
            <a:off x="8178480" y="1356840"/>
            <a:ext cx="2970720" cy="144396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058" name="Group 21"/>
          <p:cNvGrpSpPr/>
          <p:nvPr/>
        </p:nvGrpSpPr>
        <p:grpSpPr>
          <a:xfrm>
            <a:off x="3453480" y="2059200"/>
            <a:ext cx="4901400" cy="4037400"/>
            <a:chOff x="3453480" y="2059200"/>
            <a:chExt cx="4901400" cy="4037400"/>
          </a:xfrm>
        </p:grpSpPr>
        <p:sp>
          <p:nvSpPr>
            <p:cNvPr id="2059" name="Line 22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0" name="CustomShape 23"/>
            <p:cNvSpPr/>
            <p:nvPr/>
          </p:nvSpPr>
          <p:spPr>
            <a:xfrm>
              <a:off x="5760720" y="20592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61" name="CustomShape 24"/>
            <p:cNvSpPr/>
            <p:nvPr/>
          </p:nvSpPr>
          <p:spPr>
            <a:xfrm>
              <a:off x="4472640" y="37202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62" name="CustomShape 25"/>
            <p:cNvSpPr/>
            <p:nvPr/>
          </p:nvSpPr>
          <p:spPr>
            <a:xfrm>
              <a:off x="6571800" y="5315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63" name="CustomShape 26"/>
            <p:cNvSpPr/>
            <p:nvPr/>
          </p:nvSpPr>
          <p:spPr>
            <a:xfrm>
              <a:off x="7584840" y="531684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64" name="Line 27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5" name="Line 28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6" name="Line 29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7" name="Line 30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8" name="CustomShape 31"/>
            <p:cNvSpPr/>
            <p:nvPr/>
          </p:nvSpPr>
          <p:spPr>
            <a:xfrm>
              <a:off x="5483520" y="53481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69" name="CustomShape 32"/>
            <p:cNvSpPr/>
            <p:nvPr/>
          </p:nvSpPr>
          <p:spPr>
            <a:xfrm>
              <a:off x="3453480" y="53434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70" name="Line 33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1" name="Line 34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2" name="CustomShape 35"/>
            <p:cNvSpPr/>
            <p:nvPr/>
          </p:nvSpPr>
          <p:spPr>
            <a:xfrm>
              <a:off x="4471200" y="53434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73" name="Line 36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4" name="CustomShape 37"/>
            <p:cNvSpPr/>
            <p:nvPr/>
          </p:nvSpPr>
          <p:spPr>
            <a:xfrm>
              <a:off x="5762880" y="37202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75" name="CustomShape 38"/>
            <p:cNvSpPr/>
            <p:nvPr/>
          </p:nvSpPr>
          <p:spPr>
            <a:xfrm>
              <a:off x="7086600" y="37249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76" name="Line 39"/>
            <p:cNvSpPr/>
            <p:nvPr/>
          </p:nvSpPr>
          <p:spPr>
            <a:xfrm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7" name="Line 40"/>
            <p:cNvSpPr/>
            <p:nvPr/>
          </p:nvSpPr>
          <p:spPr>
            <a:xfrm flipH="1"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8" name="Line 41"/>
            <p:cNvSpPr/>
            <p:nvPr/>
          </p:nvSpPr>
          <p:spPr>
            <a:xfrm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9" name="Line 42"/>
            <p:cNvSpPr/>
            <p:nvPr/>
          </p:nvSpPr>
          <p:spPr>
            <a:xfrm flipH="1"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0" name="Line 43"/>
            <p:cNvSpPr/>
            <p:nvPr/>
          </p:nvSpPr>
          <p:spPr>
            <a:xfrm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1" name="Line 44"/>
            <p:cNvSpPr/>
            <p:nvPr/>
          </p:nvSpPr>
          <p:spPr>
            <a:xfrm flipH="1"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2" name="Line 45"/>
            <p:cNvSpPr/>
            <p:nvPr/>
          </p:nvSpPr>
          <p:spPr>
            <a:xfrm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3" name="Line 46"/>
            <p:cNvSpPr/>
            <p:nvPr/>
          </p:nvSpPr>
          <p:spPr>
            <a:xfrm flipH="1"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4" name="Line 47"/>
            <p:cNvSpPr/>
            <p:nvPr/>
          </p:nvSpPr>
          <p:spPr>
            <a:xfrm>
              <a:off x="351828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5" name="Line 48"/>
            <p:cNvSpPr/>
            <p:nvPr/>
          </p:nvSpPr>
          <p:spPr>
            <a:xfrm flipH="1">
              <a:off x="351864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6" name="Line 49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7" name="CustomShape 50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8" name="Line 51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9" name="Line 52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0" name="Line 53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1" name="CustomShape 54"/>
          <p:cNvSpPr/>
          <p:nvPr/>
        </p:nvSpPr>
        <p:spPr>
          <a:xfrm>
            <a:off x="8562960" y="3156120"/>
            <a:ext cx="2407320" cy="57672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AC29405-250A-4503-9AA8-292AE7354686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93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094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17)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095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096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7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98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099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0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01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102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3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04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105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6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07" name="CustomShape 16"/>
          <p:cNvSpPr/>
          <p:nvPr/>
        </p:nvSpPr>
        <p:spPr>
          <a:xfrm rot="16200000">
            <a:off x="3632040" y="6254280"/>
            <a:ext cx="349560" cy="24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08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109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0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11" name="Group 20"/>
          <p:cNvGrpSpPr/>
          <p:nvPr/>
        </p:nvGrpSpPr>
        <p:grpSpPr>
          <a:xfrm>
            <a:off x="3453480" y="2059200"/>
            <a:ext cx="4901400" cy="4037400"/>
            <a:chOff x="3453480" y="2059200"/>
            <a:chExt cx="4901400" cy="4037400"/>
          </a:xfrm>
        </p:grpSpPr>
        <p:sp>
          <p:nvSpPr>
            <p:cNvPr id="2112" name="CustomShape 21"/>
            <p:cNvSpPr/>
            <p:nvPr/>
          </p:nvSpPr>
          <p:spPr>
            <a:xfrm>
              <a:off x="3453480" y="53434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13" name="Line 22"/>
            <p:cNvSpPr/>
            <p:nvPr/>
          </p:nvSpPr>
          <p:spPr>
            <a:xfrm>
              <a:off x="351828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4" name="Line 23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5" name="CustomShape 24"/>
            <p:cNvSpPr/>
            <p:nvPr/>
          </p:nvSpPr>
          <p:spPr>
            <a:xfrm>
              <a:off x="5760720" y="20592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16" name="CustomShape 25"/>
            <p:cNvSpPr/>
            <p:nvPr/>
          </p:nvSpPr>
          <p:spPr>
            <a:xfrm>
              <a:off x="4472640" y="37202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17" name="CustomShape 26"/>
            <p:cNvSpPr/>
            <p:nvPr/>
          </p:nvSpPr>
          <p:spPr>
            <a:xfrm>
              <a:off x="6571800" y="5315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18" name="CustomShape 27"/>
            <p:cNvSpPr/>
            <p:nvPr/>
          </p:nvSpPr>
          <p:spPr>
            <a:xfrm>
              <a:off x="7584840" y="531684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19" name="Line 28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0" name="Line 29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1" name="Line 30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2" name="Line 31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3" name="CustomShape 32"/>
            <p:cNvSpPr/>
            <p:nvPr/>
          </p:nvSpPr>
          <p:spPr>
            <a:xfrm>
              <a:off x="5483520" y="53481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24" name="Line 33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5" name="Line 34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6" name="CustomShape 35"/>
            <p:cNvSpPr/>
            <p:nvPr/>
          </p:nvSpPr>
          <p:spPr>
            <a:xfrm>
              <a:off x="4471200" y="53434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27" name="Line 36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8" name="CustomShape 37"/>
            <p:cNvSpPr/>
            <p:nvPr/>
          </p:nvSpPr>
          <p:spPr>
            <a:xfrm>
              <a:off x="5762880" y="37202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29" name="CustomShape 38"/>
            <p:cNvSpPr/>
            <p:nvPr/>
          </p:nvSpPr>
          <p:spPr>
            <a:xfrm>
              <a:off x="7086600" y="37249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30" name="Line 39"/>
            <p:cNvSpPr/>
            <p:nvPr/>
          </p:nvSpPr>
          <p:spPr>
            <a:xfrm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1" name="Line 40"/>
            <p:cNvSpPr/>
            <p:nvPr/>
          </p:nvSpPr>
          <p:spPr>
            <a:xfrm flipH="1"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2" name="Line 41"/>
            <p:cNvSpPr/>
            <p:nvPr/>
          </p:nvSpPr>
          <p:spPr>
            <a:xfrm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3" name="Line 42"/>
            <p:cNvSpPr/>
            <p:nvPr/>
          </p:nvSpPr>
          <p:spPr>
            <a:xfrm flipH="1"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4" name="Line 43"/>
            <p:cNvSpPr/>
            <p:nvPr/>
          </p:nvSpPr>
          <p:spPr>
            <a:xfrm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5" name="Line 44"/>
            <p:cNvSpPr/>
            <p:nvPr/>
          </p:nvSpPr>
          <p:spPr>
            <a:xfrm flipH="1"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6" name="Line 45"/>
            <p:cNvSpPr/>
            <p:nvPr/>
          </p:nvSpPr>
          <p:spPr>
            <a:xfrm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7" name="Line 46"/>
            <p:cNvSpPr/>
            <p:nvPr/>
          </p:nvSpPr>
          <p:spPr>
            <a:xfrm flipH="1"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8" name="Line 47"/>
            <p:cNvSpPr/>
            <p:nvPr/>
          </p:nvSpPr>
          <p:spPr>
            <a:xfrm flipH="1">
              <a:off x="351864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9" name="Line 48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0" name="CustomShape 49"/>
            <p:cNvSpPr/>
            <p:nvPr/>
          </p:nvSpPr>
          <p:spPr>
            <a:xfrm flipV="1">
              <a:off x="3648960" y="2424600"/>
              <a:ext cx="2102040" cy="291060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1" name="Line 50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2" name="Line 51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3" name="Line 52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44" name="CustomShape 53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Child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7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skip it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99D9FC2-E71D-4A8D-8441-C5E21126D8C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4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14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18)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148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149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0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51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152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3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54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155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6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57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158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9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60" name="CustomShape 16"/>
          <p:cNvSpPr/>
          <p:nvPr/>
        </p:nvSpPr>
        <p:spPr>
          <a:xfrm rot="16200000">
            <a:off x="4669560" y="6254280"/>
            <a:ext cx="349560" cy="24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61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162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3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64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165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6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67" name="CustomShape 23"/>
          <p:cNvSpPr/>
          <p:nvPr/>
        </p:nvSpPr>
        <p:spPr>
          <a:xfrm>
            <a:off x="8178480" y="1356840"/>
            <a:ext cx="2970720" cy="144396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168" name="Group 24"/>
          <p:cNvGrpSpPr/>
          <p:nvPr/>
        </p:nvGrpSpPr>
        <p:grpSpPr>
          <a:xfrm>
            <a:off x="3453480" y="2059200"/>
            <a:ext cx="4901400" cy="4037400"/>
            <a:chOff x="3453480" y="2059200"/>
            <a:chExt cx="4901400" cy="4037400"/>
          </a:xfrm>
        </p:grpSpPr>
        <p:sp>
          <p:nvSpPr>
            <p:cNvPr id="2169" name="Line 25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0" name="CustomShape 26"/>
            <p:cNvSpPr/>
            <p:nvPr/>
          </p:nvSpPr>
          <p:spPr>
            <a:xfrm>
              <a:off x="5760720" y="20592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71" name="CustomShape 27"/>
            <p:cNvSpPr/>
            <p:nvPr/>
          </p:nvSpPr>
          <p:spPr>
            <a:xfrm>
              <a:off x="4472640" y="37202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72" name="CustomShape 28"/>
            <p:cNvSpPr/>
            <p:nvPr/>
          </p:nvSpPr>
          <p:spPr>
            <a:xfrm>
              <a:off x="6571800" y="5315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73" name="CustomShape 29"/>
            <p:cNvSpPr/>
            <p:nvPr/>
          </p:nvSpPr>
          <p:spPr>
            <a:xfrm>
              <a:off x="7584840" y="531684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74" name="Line 30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5" name="Line 31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6" name="Line 32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7" name="Line 33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8" name="CustomShape 34"/>
            <p:cNvSpPr/>
            <p:nvPr/>
          </p:nvSpPr>
          <p:spPr>
            <a:xfrm>
              <a:off x="5483520" y="53481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79" name="CustomShape 35"/>
            <p:cNvSpPr/>
            <p:nvPr/>
          </p:nvSpPr>
          <p:spPr>
            <a:xfrm>
              <a:off x="3453480" y="53434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80" name="Line 36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1" name="Line 37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2" name="CustomShape 38"/>
            <p:cNvSpPr/>
            <p:nvPr/>
          </p:nvSpPr>
          <p:spPr>
            <a:xfrm>
              <a:off x="4471200" y="53434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83" name="Line 39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4" name="CustomShape 40"/>
            <p:cNvSpPr/>
            <p:nvPr/>
          </p:nvSpPr>
          <p:spPr>
            <a:xfrm>
              <a:off x="5762880" y="37202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85" name="CustomShape 41"/>
            <p:cNvSpPr/>
            <p:nvPr/>
          </p:nvSpPr>
          <p:spPr>
            <a:xfrm>
              <a:off x="7086600" y="37249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86" name="Line 42"/>
            <p:cNvSpPr/>
            <p:nvPr/>
          </p:nvSpPr>
          <p:spPr>
            <a:xfrm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7" name="Line 43"/>
            <p:cNvSpPr/>
            <p:nvPr/>
          </p:nvSpPr>
          <p:spPr>
            <a:xfrm flipH="1"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8" name="Line 44"/>
            <p:cNvSpPr/>
            <p:nvPr/>
          </p:nvSpPr>
          <p:spPr>
            <a:xfrm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9" name="Line 45"/>
            <p:cNvSpPr/>
            <p:nvPr/>
          </p:nvSpPr>
          <p:spPr>
            <a:xfrm flipH="1"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0" name="Line 46"/>
            <p:cNvSpPr/>
            <p:nvPr/>
          </p:nvSpPr>
          <p:spPr>
            <a:xfrm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1" name="Line 47"/>
            <p:cNvSpPr/>
            <p:nvPr/>
          </p:nvSpPr>
          <p:spPr>
            <a:xfrm flipH="1"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2" name="Line 48"/>
            <p:cNvSpPr/>
            <p:nvPr/>
          </p:nvSpPr>
          <p:spPr>
            <a:xfrm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3" name="Line 49"/>
            <p:cNvSpPr/>
            <p:nvPr/>
          </p:nvSpPr>
          <p:spPr>
            <a:xfrm flipH="1"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4" name="Line 50"/>
            <p:cNvSpPr/>
            <p:nvPr/>
          </p:nvSpPr>
          <p:spPr>
            <a:xfrm>
              <a:off x="351828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5" name="Line 51"/>
            <p:cNvSpPr/>
            <p:nvPr/>
          </p:nvSpPr>
          <p:spPr>
            <a:xfrm flipH="1">
              <a:off x="351864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6" name="Line 52"/>
            <p:cNvSpPr/>
            <p:nvPr/>
          </p:nvSpPr>
          <p:spPr>
            <a:xfrm>
              <a:off x="4535280" y="543420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7" name="Line 53"/>
            <p:cNvSpPr/>
            <p:nvPr/>
          </p:nvSpPr>
          <p:spPr>
            <a:xfrm flipH="1">
              <a:off x="4535280" y="543420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8" name="Line 54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9" name="CustomShape 55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0" name="Line 56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1" name="Line 57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2" name="Line 58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03" name="CustomShape 59"/>
          <p:cNvSpPr/>
          <p:nvPr/>
        </p:nvSpPr>
        <p:spPr>
          <a:xfrm>
            <a:off x="8761320" y="4090320"/>
            <a:ext cx="2611800" cy="1090080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 child nodes to enqueue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04" name="CustomShape 60"/>
          <p:cNvSpPr/>
          <p:nvPr/>
        </p:nvSpPr>
        <p:spPr>
          <a:xfrm>
            <a:off x="8562960" y="3156120"/>
            <a:ext cx="2407320" cy="57672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12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B127588-34D4-41AC-BE39-89D9E7CD8DC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20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20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19)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208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209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0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11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212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3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14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215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6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17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218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9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20" name="CustomShape 16"/>
          <p:cNvSpPr/>
          <p:nvPr/>
        </p:nvSpPr>
        <p:spPr>
          <a:xfrm rot="16200000">
            <a:off x="5674680" y="6254280"/>
            <a:ext cx="349560" cy="24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21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222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3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24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225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6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27" name="Group 23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228" name="Line 24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9" name="Line 25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30" name="CustomShape 26"/>
          <p:cNvSpPr/>
          <p:nvPr/>
        </p:nvSpPr>
        <p:spPr>
          <a:xfrm>
            <a:off x="8178480" y="1356840"/>
            <a:ext cx="2970720" cy="144396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231" name="Group 27"/>
          <p:cNvGrpSpPr/>
          <p:nvPr/>
        </p:nvGrpSpPr>
        <p:grpSpPr>
          <a:xfrm>
            <a:off x="3453480" y="2059200"/>
            <a:ext cx="4901400" cy="4037400"/>
            <a:chOff x="3453480" y="2059200"/>
            <a:chExt cx="4901400" cy="4037400"/>
          </a:xfrm>
        </p:grpSpPr>
        <p:sp>
          <p:nvSpPr>
            <p:cNvPr id="2232" name="Line 28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3" name="CustomShape 29"/>
            <p:cNvSpPr/>
            <p:nvPr/>
          </p:nvSpPr>
          <p:spPr>
            <a:xfrm>
              <a:off x="5760720" y="20592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34" name="CustomShape 30"/>
            <p:cNvSpPr/>
            <p:nvPr/>
          </p:nvSpPr>
          <p:spPr>
            <a:xfrm>
              <a:off x="4472640" y="37202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35" name="CustomShape 31"/>
            <p:cNvSpPr/>
            <p:nvPr/>
          </p:nvSpPr>
          <p:spPr>
            <a:xfrm>
              <a:off x="6571800" y="5315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36" name="CustomShape 32"/>
            <p:cNvSpPr/>
            <p:nvPr/>
          </p:nvSpPr>
          <p:spPr>
            <a:xfrm>
              <a:off x="7584840" y="531684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37" name="Line 33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8" name="Line 34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9" name="Line 35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0" name="Line 36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1" name="CustomShape 37"/>
            <p:cNvSpPr/>
            <p:nvPr/>
          </p:nvSpPr>
          <p:spPr>
            <a:xfrm>
              <a:off x="5483520" y="53481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42" name="CustomShape 38"/>
            <p:cNvSpPr/>
            <p:nvPr/>
          </p:nvSpPr>
          <p:spPr>
            <a:xfrm>
              <a:off x="3453480" y="53434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43" name="Line 39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4" name="Line 40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5" name="CustomShape 41"/>
            <p:cNvSpPr/>
            <p:nvPr/>
          </p:nvSpPr>
          <p:spPr>
            <a:xfrm>
              <a:off x="4471200" y="53434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46" name="Line 42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7" name="CustomShape 43"/>
            <p:cNvSpPr/>
            <p:nvPr/>
          </p:nvSpPr>
          <p:spPr>
            <a:xfrm>
              <a:off x="5762880" y="37202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48" name="CustomShape 44"/>
            <p:cNvSpPr/>
            <p:nvPr/>
          </p:nvSpPr>
          <p:spPr>
            <a:xfrm>
              <a:off x="7086600" y="37249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249" name="Group 45"/>
            <p:cNvGrpSpPr/>
            <p:nvPr/>
          </p:nvGrpSpPr>
          <p:grpSpPr>
            <a:xfrm>
              <a:off x="5837760" y="2101680"/>
              <a:ext cx="641160" cy="609840"/>
              <a:chOff x="5837760" y="2101680"/>
              <a:chExt cx="641160" cy="609840"/>
            </a:xfrm>
          </p:grpSpPr>
          <p:sp>
            <p:nvSpPr>
              <p:cNvPr id="2250" name="Line 46"/>
              <p:cNvSpPr/>
              <p:nvPr/>
            </p:nvSpPr>
            <p:spPr>
              <a:xfrm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51" name="Line 47"/>
              <p:cNvSpPr/>
              <p:nvPr/>
            </p:nvSpPr>
            <p:spPr>
              <a:xfrm flipH="1"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52" name="Group 48"/>
            <p:cNvGrpSpPr/>
            <p:nvPr/>
          </p:nvGrpSpPr>
          <p:grpSpPr>
            <a:xfrm>
              <a:off x="4543560" y="3797640"/>
              <a:ext cx="641160" cy="609480"/>
              <a:chOff x="4543560" y="3797640"/>
              <a:chExt cx="641160" cy="609480"/>
            </a:xfrm>
          </p:grpSpPr>
          <p:sp>
            <p:nvSpPr>
              <p:cNvPr id="2253" name="Line 49"/>
              <p:cNvSpPr/>
              <p:nvPr/>
            </p:nvSpPr>
            <p:spPr>
              <a:xfrm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54" name="Line 50"/>
              <p:cNvSpPr/>
              <p:nvPr/>
            </p:nvSpPr>
            <p:spPr>
              <a:xfrm flipH="1"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55" name="Group 51"/>
            <p:cNvGrpSpPr/>
            <p:nvPr/>
          </p:nvGrpSpPr>
          <p:grpSpPr>
            <a:xfrm>
              <a:off x="5824440" y="3798360"/>
              <a:ext cx="641880" cy="609480"/>
              <a:chOff x="5824440" y="3798360"/>
              <a:chExt cx="641880" cy="609480"/>
            </a:xfrm>
          </p:grpSpPr>
          <p:sp>
            <p:nvSpPr>
              <p:cNvPr id="2256" name="Line 52"/>
              <p:cNvSpPr/>
              <p:nvPr/>
            </p:nvSpPr>
            <p:spPr>
              <a:xfrm>
                <a:off x="5824440" y="379836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57" name="Line 53"/>
              <p:cNvSpPr/>
              <p:nvPr/>
            </p:nvSpPr>
            <p:spPr>
              <a:xfrm flipH="1">
                <a:off x="5824440" y="379836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58" name="Group 54"/>
            <p:cNvGrpSpPr/>
            <p:nvPr/>
          </p:nvGrpSpPr>
          <p:grpSpPr>
            <a:xfrm>
              <a:off x="7166520" y="3800160"/>
              <a:ext cx="641160" cy="609480"/>
              <a:chOff x="7166520" y="3800160"/>
              <a:chExt cx="641160" cy="609480"/>
            </a:xfrm>
          </p:grpSpPr>
          <p:sp>
            <p:nvSpPr>
              <p:cNvPr id="2259" name="Line 55"/>
              <p:cNvSpPr/>
              <p:nvPr/>
            </p:nvSpPr>
            <p:spPr>
              <a:xfrm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0" name="Line 56"/>
              <p:cNvSpPr/>
              <p:nvPr/>
            </p:nvSpPr>
            <p:spPr>
              <a:xfrm flipH="1"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61" name="Group 57"/>
            <p:cNvGrpSpPr/>
            <p:nvPr/>
          </p:nvGrpSpPr>
          <p:grpSpPr>
            <a:xfrm>
              <a:off x="3518280" y="5435280"/>
              <a:ext cx="641520" cy="609480"/>
              <a:chOff x="3518280" y="5435280"/>
              <a:chExt cx="641520" cy="609480"/>
            </a:xfrm>
          </p:grpSpPr>
          <p:sp>
            <p:nvSpPr>
              <p:cNvPr id="2262" name="Line 58"/>
              <p:cNvSpPr/>
              <p:nvPr/>
            </p:nvSpPr>
            <p:spPr>
              <a:xfrm>
                <a:off x="3518280" y="54352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3" name="Line 59"/>
              <p:cNvSpPr/>
              <p:nvPr/>
            </p:nvSpPr>
            <p:spPr>
              <a:xfrm flipH="1">
                <a:off x="3518280" y="54352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64" name="Group 60"/>
            <p:cNvGrpSpPr/>
            <p:nvPr/>
          </p:nvGrpSpPr>
          <p:grpSpPr>
            <a:xfrm>
              <a:off x="4535280" y="5434200"/>
              <a:ext cx="641160" cy="609480"/>
              <a:chOff x="4535280" y="5434200"/>
              <a:chExt cx="641160" cy="609480"/>
            </a:xfrm>
          </p:grpSpPr>
          <p:sp>
            <p:nvSpPr>
              <p:cNvPr id="2265" name="Line 61"/>
              <p:cNvSpPr/>
              <p:nvPr/>
            </p:nvSpPr>
            <p:spPr>
              <a:xfrm>
                <a:off x="4535280" y="543420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6" name="Line 62"/>
              <p:cNvSpPr/>
              <p:nvPr/>
            </p:nvSpPr>
            <p:spPr>
              <a:xfrm flipH="1">
                <a:off x="4535280" y="543420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67" name="Group 63"/>
            <p:cNvGrpSpPr/>
            <p:nvPr/>
          </p:nvGrpSpPr>
          <p:grpSpPr>
            <a:xfrm>
              <a:off x="5554800" y="5435280"/>
              <a:ext cx="641160" cy="609480"/>
              <a:chOff x="5554800" y="5435280"/>
              <a:chExt cx="641160" cy="609480"/>
            </a:xfrm>
          </p:grpSpPr>
          <p:sp>
            <p:nvSpPr>
              <p:cNvPr id="2268" name="Line 64"/>
              <p:cNvSpPr/>
              <p:nvPr/>
            </p:nvSpPr>
            <p:spPr>
              <a:xfrm>
                <a:off x="5554800" y="54352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9" name="Line 65"/>
              <p:cNvSpPr/>
              <p:nvPr/>
            </p:nvSpPr>
            <p:spPr>
              <a:xfrm flipH="1">
                <a:off x="5554800" y="54352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270" name="Line 66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1" name="CustomShape 67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2" name="Line 68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3" name="Line 69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4" name="Line 70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75" name="CustomShape 71"/>
          <p:cNvSpPr/>
          <p:nvPr/>
        </p:nvSpPr>
        <p:spPr>
          <a:xfrm>
            <a:off x="8562960" y="3156120"/>
            <a:ext cx="2407320" cy="57672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31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6398C8E-F578-4056-A083-688D32D9F93C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277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278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20)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279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280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1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82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283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4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85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286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7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88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289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90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91" name="CustomShape 16"/>
          <p:cNvSpPr/>
          <p:nvPr/>
        </p:nvSpPr>
        <p:spPr>
          <a:xfrm rot="16200000">
            <a:off x="5674680" y="6254280"/>
            <a:ext cx="349560" cy="24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92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293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94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95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296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97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98" name="Group 23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299" name="Line 24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0" name="Line 25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01" name="Group 26"/>
          <p:cNvGrpSpPr/>
          <p:nvPr/>
        </p:nvGrpSpPr>
        <p:grpSpPr>
          <a:xfrm>
            <a:off x="3453480" y="2059200"/>
            <a:ext cx="4901400" cy="4037400"/>
            <a:chOff x="3453480" y="2059200"/>
            <a:chExt cx="4901400" cy="4037400"/>
          </a:xfrm>
        </p:grpSpPr>
        <p:sp>
          <p:nvSpPr>
            <p:cNvPr id="2302" name="Line 27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3" name="CustomShape 28"/>
            <p:cNvSpPr/>
            <p:nvPr/>
          </p:nvSpPr>
          <p:spPr>
            <a:xfrm>
              <a:off x="5760720" y="20592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04" name="CustomShape 29"/>
            <p:cNvSpPr/>
            <p:nvPr/>
          </p:nvSpPr>
          <p:spPr>
            <a:xfrm>
              <a:off x="4472640" y="37202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05" name="CustomShape 30"/>
            <p:cNvSpPr/>
            <p:nvPr/>
          </p:nvSpPr>
          <p:spPr>
            <a:xfrm>
              <a:off x="6571800" y="5315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06" name="CustomShape 31"/>
            <p:cNvSpPr/>
            <p:nvPr/>
          </p:nvSpPr>
          <p:spPr>
            <a:xfrm>
              <a:off x="7584840" y="531684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07" name="Line 32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8" name="Line 33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9" name="Line 34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0" name="Line 35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1" name="CustomShape 36"/>
            <p:cNvSpPr/>
            <p:nvPr/>
          </p:nvSpPr>
          <p:spPr>
            <a:xfrm>
              <a:off x="5483520" y="53481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12" name="CustomShape 37"/>
            <p:cNvSpPr/>
            <p:nvPr/>
          </p:nvSpPr>
          <p:spPr>
            <a:xfrm>
              <a:off x="3453480" y="53434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13" name="Line 38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4" name="Line 39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5" name="CustomShape 40"/>
            <p:cNvSpPr/>
            <p:nvPr/>
          </p:nvSpPr>
          <p:spPr>
            <a:xfrm>
              <a:off x="4471200" y="53434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16" name="Line 41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7" name="CustomShape 42"/>
            <p:cNvSpPr/>
            <p:nvPr/>
          </p:nvSpPr>
          <p:spPr>
            <a:xfrm>
              <a:off x="5762880" y="37202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18" name="CustomShape 43"/>
            <p:cNvSpPr/>
            <p:nvPr/>
          </p:nvSpPr>
          <p:spPr>
            <a:xfrm>
              <a:off x="7086600" y="37249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319" name="Group 44"/>
            <p:cNvGrpSpPr/>
            <p:nvPr/>
          </p:nvGrpSpPr>
          <p:grpSpPr>
            <a:xfrm>
              <a:off x="5837760" y="2101680"/>
              <a:ext cx="641160" cy="609840"/>
              <a:chOff x="5837760" y="2101680"/>
              <a:chExt cx="641160" cy="609840"/>
            </a:xfrm>
          </p:grpSpPr>
          <p:sp>
            <p:nvSpPr>
              <p:cNvPr id="2320" name="Line 45"/>
              <p:cNvSpPr/>
              <p:nvPr/>
            </p:nvSpPr>
            <p:spPr>
              <a:xfrm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1" name="Line 46"/>
              <p:cNvSpPr/>
              <p:nvPr/>
            </p:nvSpPr>
            <p:spPr>
              <a:xfrm flipH="1"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22" name="Group 47"/>
            <p:cNvGrpSpPr/>
            <p:nvPr/>
          </p:nvGrpSpPr>
          <p:grpSpPr>
            <a:xfrm>
              <a:off x="4543560" y="3797640"/>
              <a:ext cx="641160" cy="609480"/>
              <a:chOff x="4543560" y="3797640"/>
              <a:chExt cx="641160" cy="609480"/>
            </a:xfrm>
          </p:grpSpPr>
          <p:sp>
            <p:nvSpPr>
              <p:cNvPr id="2323" name="Line 48"/>
              <p:cNvSpPr/>
              <p:nvPr/>
            </p:nvSpPr>
            <p:spPr>
              <a:xfrm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4" name="Line 49"/>
              <p:cNvSpPr/>
              <p:nvPr/>
            </p:nvSpPr>
            <p:spPr>
              <a:xfrm flipH="1"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25" name="Group 50"/>
            <p:cNvGrpSpPr/>
            <p:nvPr/>
          </p:nvGrpSpPr>
          <p:grpSpPr>
            <a:xfrm>
              <a:off x="5824440" y="3798360"/>
              <a:ext cx="641880" cy="609480"/>
              <a:chOff x="5824440" y="3798360"/>
              <a:chExt cx="641880" cy="609480"/>
            </a:xfrm>
          </p:grpSpPr>
          <p:sp>
            <p:nvSpPr>
              <p:cNvPr id="2326" name="Line 51"/>
              <p:cNvSpPr/>
              <p:nvPr/>
            </p:nvSpPr>
            <p:spPr>
              <a:xfrm>
                <a:off x="5824440" y="379836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7" name="Line 52"/>
              <p:cNvSpPr/>
              <p:nvPr/>
            </p:nvSpPr>
            <p:spPr>
              <a:xfrm flipH="1">
                <a:off x="5824440" y="379836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28" name="Group 53"/>
            <p:cNvGrpSpPr/>
            <p:nvPr/>
          </p:nvGrpSpPr>
          <p:grpSpPr>
            <a:xfrm>
              <a:off x="7166520" y="3800160"/>
              <a:ext cx="641160" cy="609480"/>
              <a:chOff x="7166520" y="3800160"/>
              <a:chExt cx="641160" cy="609480"/>
            </a:xfrm>
          </p:grpSpPr>
          <p:sp>
            <p:nvSpPr>
              <p:cNvPr id="2329" name="Line 54"/>
              <p:cNvSpPr/>
              <p:nvPr/>
            </p:nvSpPr>
            <p:spPr>
              <a:xfrm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30" name="Line 55"/>
              <p:cNvSpPr/>
              <p:nvPr/>
            </p:nvSpPr>
            <p:spPr>
              <a:xfrm flipH="1"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31" name="Group 56"/>
            <p:cNvGrpSpPr/>
            <p:nvPr/>
          </p:nvGrpSpPr>
          <p:grpSpPr>
            <a:xfrm>
              <a:off x="3518280" y="5435280"/>
              <a:ext cx="641520" cy="609480"/>
              <a:chOff x="3518280" y="5435280"/>
              <a:chExt cx="641520" cy="609480"/>
            </a:xfrm>
          </p:grpSpPr>
          <p:sp>
            <p:nvSpPr>
              <p:cNvPr id="2332" name="Line 57"/>
              <p:cNvSpPr/>
              <p:nvPr/>
            </p:nvSpPr>
            <p:spPr>
              <a:xfrm>
                <a:off x="3518280" y="54352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33" name="Line 58"/>
              <p:cNvSpPr/>
              <p:nvPr/>
            </p:nvSpPr>
            <p:spPr>
              <a:xfrm flipH="1">
                <a:off x="3518280" y="54352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34" name="Group 59"/>
            <p:cNvGrpSpPr/>
            <p:nvPr/>
          </p:nvGrpSpPr>
          <p:grpSpPr>
            <a:xfrm>
              <a:off x="4535280" y="5434200"/>
              <a:ext cx="641160" cy="609480"/>
              <a:chOff x="4535280" y="5434200"/>
              <a:chExt cx="641160" cy="609480"/>
            </a:xfrm>
          </p:grpSpPr>
          <p:sp>
            <p:nvSpPr>
              <p:cNvPr id="2335" name="Line 60"/>
              <p:cNvSpPr/>
              <p:nvPr/>
            </p:nvSpPr>
            <p:spPr>
              <a:xfrm>
                <a:off x="4535280" y="543420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36" name="Line 61"/>
              <p:cNvSpPr/>
              <p:nvPr/>
            </p:nvSpPr>
            <p:spPr>
              <a:xfrm flipH="1">
                <a:off x="4535280" y="543420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37" name="Group 62"/>
            <p:cNvGrpSpPr/>
            <p:nvPr/>
          </p:nvGrpSpPr>
          <p:grpSpPr>
            <a:xfrm>
              <a:off x="5554800" y="5435280"/>
              <a:ext cx="641160" cy="609480"/>
              <a:chOff x="5554800" y="5435280"/>
              <a:chExt cx="641160" cy="609480"/>
            </a:xfrm>
          </p:grpSpPr>
          <p:sp>
            <p:nvSpPr>
              <p:cNvPr id="2338" name="Line 63"/>
              <p:cNvSpPr/>
              <p:nvPr/>
            </p:nvSpPr>
            <p:spPr>
              <a:xfrm>
                <a:off x="5554800" y="54352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39" name="Line 64"/>
              <p:cNvSpPr/>
              <p:nvPr/>
            </p:nvSpPr>
            <p:spPr>
              <a:xfrm flipH="1">
                <a:off x="5554800" y="54352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340" name="Line 65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1" name="CustomShape 66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2" name="Line 67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3" name="Line 68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4" name="Line 69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45" name="CustomShape 70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Child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skip it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CE88D1A-B356-4B6F-86E5-B346E2C42185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347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12, 31, 23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348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21)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349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350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1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52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353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4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55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356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7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58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359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0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61" name="CustomShape 16"/>
          <p:cNvSpPr/>
          <p:nvPr/>
        </p:nvSpPr>
        <p:spPr>
          <a:xfrm rot="16200000">
            <a:off x="6799320" y="6244200"/>
            <a:ext cx="349560" cy="24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62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363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4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65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366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7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68" name="Group 23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369" name="Line 24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0" name="Line 25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71" name="Group 26"/>
          <p:cNvGrpSpPr/>
          <p:nvPr/>
        </p:nvGrpSpPr>
        <p:grpSpPr>
          <a:xfrm>
            <a:off x="6108840" y="1295280"/>
            <a:ext cx="304560" cy="304920"/>
            <a:chOff x="6108840" y="1295280"/>
            <a:chExt cx="304560" cy="304920"/>
          </a:xfrm>
        </p:grpSpPr>
        <p:sp>
          <p:nvSpPr>
            <p:cNvPr id="2372" name="Line 27"/>
            <p:cNvSpPr/>
            <p:nvPr/>
          </p:nvSpPr>
          <p:spPr>
            <a:xfrm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3" name="Line 28"/>
            <p:cNvSpPr/>
            <p:nvPr/>
          </p:nvSpPr>
          <p:spPr>
            <a:xfrm flipH="1"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74" name="Group 29"/>
          <p:cNvGrpSpPr/>
          <p:nvPr/>
        </p:nvGrpSpPr>
        <p:grpSpPr>
          <a:xfrm>
            <a:off x="3453480" y="2059200"/>
            <a:ext cx="4901400" cy="4037400"/>
            <a:chOff x="3453480" y="2059200"/>
            <a:chExt cx="4901400" cy="4037400"/>
          </a:xfrm>
        </p:grpSpPr>
        <p:sp>
          <p:nvSpPr>
            <p:cNvPr id="2375" name="Line 30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6" name="CustomShape 31"/>
            <p:cNvSpPr/>
            <p:nvPr/>
          </p:nvSpPr>
          <p:spPr>
            <a:xfrm>
              <a:off x="5760720" y="20592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77" name="CustomShape 32"/>
            <p:cNvSpPr/>
            <p:nvPr/>
          </p:nvSpPr>
          <p:spPr>
            <a:xfrm>
              <a:off x="4472640" y="37202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78" name="CustomShape 33"/>
            <p:cNvSpPr/>
            <p:nvPr/>
          </p:nvSpPr>
          <p:spPr>
            <a:xfrm>
              <a:off x="6571800" y="5315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79" name="CustomShape 34"/>
            <p:cNvSpPr/>
            <p:nvPr/>
          </p:nvSpPr>
          <p:spPr>
            <a:xfrm>
              <a:off x="7584840" y="531684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80" name="Line 35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1" name="Line 36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2" name="Line 37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3" name="Line 38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4" name="CustomShape 39"/>
            <p:cNvSpPr/>
            <p:nvPr/>
          </p:nvSpPr>
          <p:spPr>
            <a:xfrm>
              <a:off x="5483520" y="53481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85" name="CustomShape 40"/>
            <p:cNvSpPr/>
            <p:nvPr/>
          </p:nvSpPr>
          <p:spPr>
            <a:xfrm>
              <a:off x="3453480" y="53434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86" name="Line 41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7" name="Line 42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8" name="CustomShape 43"/>
            <p:cNvSpPr/>
            <p:nvPr/>
          </p:nvSpPr>
          <p:spPr>
            <a:xfrm>
              <a:off x="4471200" y="53434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89" name="Line 44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0" name="CustomShape 45"/>
            <p:cNvSpPr/>
            <p:nvPr/>
          </p:nvSpPr>
          <p:spPr>
            <a:xfrm>
              <a:off x="5762880" y="37202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91" name="CustomShape 46"/>
            <p:cNvSpPr/>
            <p:nvPr/>
          </p:nvSpPr>
          <p:spPr>
            <a:xfrm>
              <a:off x="7086600" y="37249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392" name="Group 47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2393" name="Line 48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94" name="Line 49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95" name="Group 50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2396" name="Line 51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97" name="Line 52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98" name="Group 53"/>
            <p:cNvGrpSpPr/>
            <p:nvPr/>
          </p:nvGrpSpPr>
          <p:grpSpPr>
            <a:xfrm>
              <a:off x="5824440" y="3802680"/>
              <a:ext cx="641880" cy="609480"/>
              <a:chOff x="5824440" y="3802680"/>
              <a:chExt cx="641880" cy="609480"/>
            </a:xfrm>
          </p:grpSpPr>
          <p:sp>
            <p:nvSpPr>
              <p:cNvPr id="2399" name="Line 54"/>
              <p:cNvSpPr/>
              <p:nvPr/>
            </p:nvSpPr>
            <p:spPr>
              <a:xfrm>
                <a:off x="5824440" y="380268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00" name="Line 55"/>
              <p:cNvSpPr/>
              <p:nvPr/>
            </p:nvSpPr>
            <p:spPr>
              <a:xfrm flipH="1">
                <a:off x="5824440" y="38026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01" name="Group 56"/>
            <p:cNvGrpSpPr/>
            <p:nvPr/>
          </p:nvGrpSpPr>
          <p:grpSpPr>
            <a:xfrm>
              <a:off x="7166520" y="3804480"/>
              <a:ext cx="641160" cy="609480"/>
              <a:chOff x="7166520" y="3804480"/>
              <a:chExt cx="641160" cy="609480"/>
            </a:xfrm>
          </p:grpSpPr>
          <p:sp>
            <p:nvSpPr>
              <p:cNvPr id="2402" name="Line 57"/>
              <p:cNvSpPr/>
              <p:nvPr/>
            </p:nvSpPr>
            <p:spPr>
              <a:xfrm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03" name="Line 58"/>
              <p:cNvSpPr/>
              <p:nvPr/>
            </p:nvSpPr>
            <p:spPr>
              <a:xfrm flipH="1"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04" name="Group 59"/>
            <p:cNvGrpSpPr/>
            <p:nvPr/>
          </p:nvGrpSpPr>
          <p:grpSpPr>
            <a:xfrm>
              <a:off x="3518280" y="5438160"/>
              <a:ext cx="641520" cy="609840"/>
              <a:chOff x="3518280" y="5438160"/>
              <a:chExt cx="641520" cy="609840"/>
            </a:xfrm>
          </p:grpSpPr>
          <p:sp>
            <p:nvSpPr>
              <p:cNvPr id="2405" name="Line 60"/>
              <p:cNvSpPr/>
              <p:nvPr/>
            </p:nvSpPr>
            <p:spPr>
              <a:xfrm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06" name="Line 61"/>
              <p:cNvSpPr/>
              <p:nvPr/>
            </p:nvSpPr>
            <p:spPr>
              <a:xfrm flipH="1"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07" name="Group 62"/>
            <p:cNvGrpSpPr/>
            <p:nvPr/>
          </p:nvGrpSpPr>
          <p:grpSpPr>
            <a:xfrm>
              <a:off x="4535280" y="5437440"/>
              <a:ext cx="641160" cy="609480"/>
              <a:chOff x="4535280" y="5437440"/>
              <a:chExt cx="641160" cy="609480"/>
            </a:xfrm>
          </p:grpSpPr>
          <p:sp>
            <p:nvSpPr>
              <p:cNvPr id="2408" name="Line 63"/>
              <p:cNvSpPr/>
              <p:nvPr/>
            </p:nvSpPr>
            <p:spPr>
              <a:xfrm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09" name="Line 64"/>
              <p:cNvSpPr/>
              <p:nvPr/>
            </p:nvSpPr>
            <p:spPr>
              <a:xfrm flipH="1"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10" name="Group 65"/>
            <p:cNvGrpSpPr/>
            <p:nvPr/>
          </p:nvGrpSpPr>
          <p:grpSpPr>
            <a:xfrm>
              <a:off x="5554800" y="5438160"/>
              <a:ext cx="641160" cy="609840"/>
              <a:chOff x="5554800" y="5438160"/>
              <a:chExt cx="641160" cy="609840"/>
            </a:xfrm>
          </p:grpSpPr>
          <p:sp>
            <p:nvSpPr>
              <p:cNvPr id="2411" name="Line 66"/>
              <p:cNvSpPr/>
              <p:nvPr/>
            </p:nvSpPr>
            <p:spPr>
              <a:xfrm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2" name="Line 67"/>
              <p:cNvSpPr/>
              <p:nvPr/>
            </p:nvSpPr>
            <p:spPr>
              <a:xfrm flipH="1"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13" name="Group 68"/>
            <p:cNvGrpSpPr/>
            <p:nvPr/>
          </p:nvGrpSpPr>
          <p:grpSpPr>
            <a:xfrm>
              <a:off x="6645600" y="5423760"/>
              <a:ext cx="641160" cy="609480"/>
              <a:chOff x="6645600" y="5423760"/>
              <a:chExt cx="641160" cy="609480"/>
            </a:xfrm>
          </p:grpSpPr>
          <p:sp>
            <p:nvSpPr>
              <p:cNvPr id="2414" name="Line 69"/>
              <p:cNvSpPr/>
              <p:nvPr/>
            </p:nvSpPr>
            <p:spPr>
              <a:xfrm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5" name="Line 70"/>
              <p:cNvSpPr/>
              <p:nvPr/>
            </p:nvSpPr>
            <p:spPr>
              <a:xfrm flipH="1"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416" name="Line 71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7" name="CustomShape 72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8" name="Line 73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9" name="Line 74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0" name="Line 75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21" name="CustomShape 76"/>
          <p:cNvSpPr/>
          <p:nvPr/>
        </p:nvSpPr>
        <p:spPr>
          <a:xfrm>
            <a:off x="8178480" y="1356840"/>
            <a:ext cx="2970720" cy="144396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22" name="CustomShape 77"/>
          <p:cNvSpPr/>
          <p:nvPr/>
        </p:nvSpPr>
        <p:spPr>
          <a:xfrm>
            <a:off x="8562960" y="3156120"/>
            <a:ext cx="2407320" cy="57672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23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0B7D97F-E4C5-4CF0-B817-1E6C85C130E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24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12, 31, 23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42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22)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426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427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28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29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430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1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32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433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4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35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436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7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8" name="CustomShape 16"/>
          <p:cNvSpPr/>
          <p:nvPr/>
        </p:nvSpPr>
        <p:spPr>
          <a:xfrm rot="16200000">
            <a:off x="6799320" y="6244200"/>
            <a:ext cx="349560" cy="24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39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440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1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42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443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4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45" name="Group 23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446" name="Line 24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7" name="Line 25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48" name="Group 26"/>
          <p:cNvGrpSpPr/>
          <p:nvPr/>
        </p:nvGrpSpPr>
        <p:grpSpPr>
          <a:xfrm>
            <a:off x="6108840" y="1295280"/>
            <a:ext cx="304560" cy="304920"/>
            <a:chOff x="6108840" y="1295280"/>
            <a:chExt cx="304560" cy="304920"/>
          </a:xfrm>
        </p:grpSpPr>
        <p:sp>
          <p:nvSpPr>
            <p:cNvPr id="2449" name="Line 27"/>
            <p:cNvSpPr/>
            <p:nvPr/>
          </p:nvSpPr>
          <p:spPr>
            <a:xfrm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0" name="Line 28"/>
            <p:cNvSpPr/>
            <p:nvPr/>
          </p:nvSpPr>
          <p:spPr>
            <a:xfrm flipH="1"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51" name="Line 29"/>
          <p:cNvSpPr/>
          <p:nvPr/>
        </p:nvSpPr>
        <p:spPr>
          <a:xfrm flipH="1">
            <a:off x="5054040" y="2737800"/>
            <a:ext cx="864000" cy="102960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2" name="CustomShape 30"/>
          <p:cNvSpPr/>
          <p:nvPr/>
        </p:nvSpPr>
        <p:spPr>
          <a:xfrm>
            <a:off x="5760720" y="2059200"/>
            <a:ext cx="76716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53" name="CustomShape 31"/>
          <p:cNvSpPr/>
          <p:nvPr/>
        </p:nvSpPr>
        <p:spPr>
          <a:xfrm>
            <a:off x="4472640" y="3720240"/>
            <a:ext cx="76572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54" name="CustomShape 32"/>
          <p:cNvSpPr/>
          <p:nvPr/>
        </p:nvSpPr>
        <p:spPr>
          <a:xfrm>
            <a:off x="6571800" y="5315400"/>
            <a:ext cx="76716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23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55" name="CustomShape 33"/>
          <p:cNvSpPr/>
          <p:nvPr/>
        </p:nvSpPr>
        <p:spPr>
          <a:xfrm>
            <a:off x="7584840" y="5316840"/>
            <a:ext cx="77004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56" name="Line 34"/>
          <p:cNvSpPr/>
          <p:nvPr/>
        </p:nvSpPr>
        <p:spPr>
          <a:xfrm flipH="1">
            <a:off x="7056360" y="4458960"/>
            <a:ext cx="274680" cy="86076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7" name="Line 35"/>
          <p:cNvSpPr/>
          <p:nvPr/>
        </p:nvSpPr>
        <p:spPr>
          <a:xfrm>
            <a:off x="7612200" y="4472280"/>
            <a:ext cx="301320" cy="8341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8" name="Line 36"/>
          <p:cNvSpPr/>
          <p:nvPr/>
        </p:nvSpPr>
        <p:spPr>
          <a:xfrm>
            <a:off x="6373440" y="2750400"/>
            <a:ext cx="877320" cy="102960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9" name="Line 37"/>
          <p:cNvSpPr/>
          <p:nvPr/>
        </p:nvSpPr>
        <p:spPr>
          <a:xfrm flipH="1">
            <a:off x="6134400" y="2803320"/>
            <a:ext cx="11160" cy="8899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0" name="CustomShape 38"/>
          <p:cNvSpPr/>
          <p:nvPr/>
        </p:nvSpPr>
        <p:spPr>
          <a:xfrm>
            <a:off x="5483520" y="5348160"/>
            <a:ext cx="76716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31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1" name="CustomShape 39"/>
          <p:cNvSpPr/>
          <p:nvPr/>
        </p:nvSpPr>
        <p:spPr>
          <a:xfrm>
            <a:off x="3453480" y="5343480"/>
            <a:ext cx="76572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2" name="Line 40"/>
          <p:cNvSpPr/>
          <p:nvPr/>
        </p:nvSpPr>
        <p:spPr>
          <a:xfrm flipH="1">
            <a:off x="3989160" y="4386600"/>
            <a:ext cx="606600" cy="97308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3" name="Line 41"/>
          <p:cNvSpPr/>
          <p:nvPr/>
        </p:nvSpPr>
        <p:spPr>
          <a:xfrm>
            <a:off x="5087520" y="4401360"/>
            <a:ext cx="658080" cy="95256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4" name="CustomShape 42"/>
          <p:cNvSpPr/>
          <p:nvPr/>
        </p:nvSpPr>
        <p:spPr>
          <a:xfrm>
            <a:off x="4471200" y="5343480"/>
            <a:ext cx="76716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5" name="Line 43"/>
          <p:cNvSpPr/>
          <p:nvPr/>
        </p:nvSpPr>
        <p:spPr>
          <a:xfrm>
            <a:off x="4839480" y="4485600"/>
            <a:ext cx="6840" cy="8341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6" name="CustomShape 44"/>
          <p:cNvSpPr/>
          <p:nvPr/>
        </p:nvSpPr>
        <p:spPr>
          <a:xfrm>
            <a:off x="5762880" y="3720240"/>
            <a:ext cx="76716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21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7" name="CustomShape 45"/>
          <p:cNvSpPr/>
          <p:nvPr/>
        </p:nvSpPr>
        <p:spPr>
          <a:xfrm>
            <a:off x="7086600" y="3724920"/>
            <a:ext cx="767160" cy="74844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14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468" name="Group 46"/>
          <p:cNvGrpSpPr/>
          <p:nvPr/>
        </p:nvGrpSpPr>
        <p:grpSpPr>
          <a:xfrm>
            <a:off x="5837760" y="2106000"/>
            <a:ext cx="641160" cy="609840"/>
            <a:chOff x="5837760" y="2106000"/>
            <a:chExt cx="641160" cy="609840"/>
          </a:xfrm>
        </p:grpSpPr>
        <p:sp>
          <p:nvSpPr>
            <p:cNvPr id="2469" name="Line 47"/>
            <p:cNvSpPr/>
            <p:nvPr/>
          </p:nvSpPr>
          <p:spPr>
            <a:xfrm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0" name="Line 48"/>
            <p:cNvSpPr/>
            <p:nvPr/>
          </p:nvSpPr>
          <p:spPr>
            <a:xfrm flipH="1"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71" name="Group 49"/>
          <p:cNvGrpSpPr/>
          <p:nvPr/>
        </p:nvGrpSpPr>
        <p:grpSpPr>
          <a:xfrm>
            <a:off x="4543560" y="3801960"/>
            <a:ext cx="641160" cy="609480"/>
            <a:chOff x="4543560" y="3801960"/>
            <a:chExt cx="641160" cy="609480"/>
          </a:xfrm>
        </p:grpSpPr>
        <p:sp>
          <p:nvSpPr>
            <p:cNvPr id="2472" name="Line 50"/>
            <p:cNvSpPr/>
            <p:nvPr/>
          </p:nvSpPr>
          <p:spPr>
            <a:xfrm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3" name="Line 51"/>
            <p:cNvSpPr/>
            <p:nvPr/>
          </p:nvSpPr>
          <p:spPr>
            <a:xfrm flipH="1"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74" name="Group 52"/>
          <p:cNvGrpSpPr/>
          <p:nvPr/>
        </p:nvGrpSpPr>
        <p:grpSpPr>
          <a:xfrm>
            <a:off x="5824440" y="3802680"/>
            <a:ext cx="641880" cy="609480"/>
            <a:chOff x="5824440" y="3802680"/>
            <a:chExt cx="641880" cy="609480"/>
          </a:xfrm>
        </p:grpSpPr>
        <p:sp>
          <p:nvSpPr>
            <p:cNvPr id="2475" name="Line 53"/>
            <p:cNvSpPr/>
            <p:nvPr/>
          </p:nvSpPr>
          <p:spPr>
            <a:xfrm>
              <a:off x="5824440" y="3802680"/>
              <a:ext cx="64188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6" name="Line 54"/>
            <p:cNvSpPr/>
            <p:nvPr/>
          </p:nvSpPr>
          <p:spPr>
            <a:xfrm flipH="1">
              <a:off x="5824440" y="38026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77" name="Group 55"/>
          <p:cNvGrpSpPr/>
          <p:nvPr/>
        </p:nvGrpSpPr>
        <p:grpSpPr>
          <a:xfrm>
            <a:off x="7166520" y="3804480"/>
            <a:ext cx="641160" cy="609480"/>
            <a:chOff x="7166520" y="3804480"/>
            <a:chExt cx="641160" cy="609480"/>
          </a:xfrm>
        </p:grpSpPr>
        <p:sp>
          <p:nvSpPr>
            <p:cNvPr id="2478" name="Line 56"/>
            <p:cNvSpPr/>
            <p:nvPr/>
          </p:nvSpPr>
          <p:spPr>
            <a:xfrm>
              <a:off x="7166520" y="380448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9" name="Line 57"/>
            <p:cNvSpPr/>
            <p:nvPr/>
          </p:nvSpPr>
          <p:spPr>
            <a:xfrm flipH="1">
              <a:off x="7166520" y="380448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80" name="Group 58"/>
          <p:cNvGrpSpPr/>
          <p:nvPr/>
        </p:nvGrpSpPr>
        <p:grpSpPr>
          <a:xfrm>
            <a:off x="3518280" y="5438160"/>
            <a:ext cx="641880" cy="609840"/>
            <a:chOff x="3518280" y="5438160"/>
            <a:chExt cx="641880" cy="609840"/>
          </a:xfrm>
        </p:grpSpPr>
        <p:sp>
          <p:nvSpPr>
            <p:cNvPr id="2481" name="Line 59"/>
            <p:cNvSpPr/>
            <p:nvPr/>
          </p:nvSpPr>
          <p:spPr>
            <a:xfrm>
              <a:off x="3518280" y="5438160"/>
              <a:ext cx="64152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2" name="Line 60"/>
            <p:cNvSpPr/>
            <p:nvPr/>
          </p:nvSpPr>
          <p:spPr>
            <a:xfrm flipH="1">
              <a:off x="3518640" y="5438160"/>
              <a:ext cx="64152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83" name="Group 61"/>
          <p:cNvGrpSpPr/>
          <p:nvPr/>
        </p:nvGrpSpPr>
        <p:grpSpPr>
          <a:xfrm>
            <a:off x="4535280" y="5437440"/>
            <a:ext cx="641160" cy="609480"/>
            <a:chOff x="4535280" y="5437440"/>
            <a:chExt cx="641160" cy="609480"/>
          </a:xfrm>
        </p:grpSpPr>
        <p:sp>
          <p:nvSpPr>
            <p:cNvPr id="2484" name="Line 62"/>
            <p:cNvSpPr/>
            <p:nvPr/>
          </p:nvSpPr>
          <p:spPr>
            <a:xfrm>
              <a:off x="4535280" y="54374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5" name="Line 63"/>
            <p:cNvSpPr/>
            <p:nvPr/>
          </p:nvSpPr>
          <p:spPr>
            <a:xfrm flipH="1">
              <a:off x="4535280" y="54374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86" name="Group 64"/>
          <p:cNvGrpSpPr/>
          <p:nvPr/>
        </p:nvGrpSpPr>
        <p:grpSpPr>
          <a:xfrm>
            <a:off x="5554800" y="5438160"/>
            <a:ext cx="641160" cy="609840"/>
            <a:chOff x="5554800" y="5438160"/>
            <a:chExt cx="641160" cy="609840"/>
          </a:xfrm>
        </p:grpSpPr>
        <p:sp>
          <p:nvSpPr>
            <p:cNvPr id="2487" name="Line 65"/>
            <p:cNvSpPr/>
            <p:nvPr/>
          </p:nvSpPr>
          <p:spPr>
            <a:xfrm>
              <a:off x="5554800" y="543816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8" name="Line 66"/>
            <p:cNvSpPr/>
            <p:nvPr/>
          </p:nvSpPr>
          <p:spPr>
            <a:xfrm flipH="1">
              <a:off x="5554800" y="543816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89" name="Group 67"/>
          <p:cNvGrpSpPr/>
          <p:nvPr/>
        </p:nvGrpSpPr>
        <p:grpSpPr>
          <a:xfrm>
            <a:off x="6645600" y="5423760"/>
            <a:ext cx="641160" cy="609480"/>
            <a:chOff x="6645600" y="5423760"/>
            <a:chExt cx="641160" cy="609480"/>
          </a:xfrm>
        </p:grpSpPr>
        <p:sp>
          <p:nvSpPr>
            <p:cNvPr id="2490" name="Line 68"/>
            <p:cNvSpPr/>
            <p:nvPr/>
          </p:nvSpPr>
          <p:spPr>
            <a:xfrm>
              <a:off x="6645600" y="54237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1" name="Line 69"/>
            <p:cNvSpPr/>
            <p:nvPr/>
          </p:nvSpPr>
          <p:spPr>
            <a:xfrm flipH="1">
              <a:off x="6645600" y="54237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92" name="Line 70"/>
          <p:cNvSpPr/>
          <p:nvPr/>
        </p:nvSpPr>
        <p:spPr>
          <a:xfrm>
            <a:off x="5274360" y="4068720"/>
            <a:ext cx="467640" cy="241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3" name="CustomShape 71"/>
          <p:cNvSpPr/>
          <p:nvPr/>
        </p:nvSpPr>
        <p:spPr>
          <a:xfrm flipV="1">
            <a:off x="3648960" y="2425320"/>
            <a:ext cx="2102040" cy="2897280"/>
          </a:xfrm>
          <a:custGeom>
            <a:avLst/>
            <a:gdLst/>
            <a:ahLst/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4" name="Line 72"/>
          <p:cNvSpPr/>
          <p:nvPr/>
        </p:nvSpPr>
        <p:spPr>
          <a:xfrm flipV="1">
            <a:off x="5923080" y="4476240"/>
            <a:ext cx="146160" cy="84384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5" name="Line 73"/>
          <p:cNvSpPr/>
          <p:nvPr/>
        </p:nvSpPr>
        <p:spPr>
          <a:xfrm flipH="1" flipV="1">
            <a:off x="6313680" y="4450680"/>
            <a:ext cx="461520" cy="887760"/>
          </a:xfrm>
          <a:prstGeom prst="line">
            <a:avLst/>
          </a:prstGeom>
          <a:ln w="6984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6" name="Line 74"/>
          <p:cNvSpPr/>
          <p:nvPr/>
        </p:nvSpPr>
        <p:spPr>
          <a:xfrm>
            <a:off x="6541920" y="4092840"/>
            <a:ext cx="544680" cy="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7" name="CustomShape 75"/>
          <p:cNvSpPr/>
          <p:nvPr/>
        </p:nvSpPr>
        <p:spPr>
          <a:xfrm>
            <a:off x="8404560" y="1356840"/>
            <a:ext cx="2565720" cy="144396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Child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skip it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883F650-97E1-4AA9-B204-0ECEF455BA1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Path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 (in undirected graph)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Sequence of nodes n</a:t>
            </a:r>
            <a:r>
              <a:rPr b="0" lang="en-US" sz="32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, n</a:t>
            </a:r>
            <a:r>
              <a:rPr b="0" lang="en-US" sz="32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, … n</a:t>
            </a:r>
            <a:r>
              <a:rPr b="0" lang="en-US" sz="32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k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Edge exists between each pair of nodes n</a:t>
            </a:r>
            <a:r>
              <a:rPr b="0" lang="en-US" sz="32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, n</a:t>
            </a:r>
            <a:r>
              <a:rPr b="0" lang="en-US" sz="32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i+1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Examples:</a:t>
            </a:r>
            <a:endParaRPr b="0" lang="en-US" sz="32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A, B, C is a path</a:t>
            </a:r>
            <a:endParaRPr b="0" lang="en-US" sz="30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A, B, G, N, K is a path</a:t>
            </a:r>
            <a:endParaRPr b="0" lang="en-US" sz="30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H, K, C is not a path</a:t>
            </a:r>
            <a:endParaRPr b="0" lang="en-US" sz="30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H, G, G, B, N is not a path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(4)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6170760" y="3406320"/>
            <a:ext cx="2915280" cy="1370520"/>
          </a:xfrm>
          <a:custGeom>
            <a:avLst/>
            <a:gdLst/>
            <a:ahLst/>
            <a:rect l="l" t="t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360">
            <a:solidFill>
              <a:schemeClr val="tx1">
                <a:lumMod val="40000"/>
                <a:lumOff val="60000"/>
              </a:schemeClr>
            </a:solidFill>
            <a:round/>
            <a:tailEnd len="med" type="triangle" w="med"/>
          </a:ln>
          <a:effectLst>
            <a:outerShdw algn="ctr" blurRad="63500" dir="5400000" dist="50760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276" name="Group 5"/>
          <p:cNvGrpSpPr/>
          <p:nvPr/>
        </p:nvGrpSpPr>
        <p:grpSpPr>
          <a:xfrm>
            <a:off x="6399360" y="3786120"/>
            <a:ext cx="3482640" cy="2385000"/>
            <a:chOff x="6399360" y="3786120"/>
            <a:chExt cx="3482640" cy="2385000"/>
          </a:xfrm>
        </p:grpSpPr>
        <p:sp>
          <p:nvSpPr>
            <p:cNvPr id="277" name="CustomShape 6"/>
            <p:cNvSpPr/>
            <p:nvPr/>
          </p:nvSpPr>
          <p:spPr>
            <a:xfrm>
              <a:off x="7817760" y="477792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8" name="CustomShape 7"/>
            <p:cNvSpPr/>
            <p:nvPr/>
          </p:nvSpPr>
          <p:spPr>
            <a:xfrm>
              <a:off x="8532720" y="3863520"/>
              <a:ext cx="61884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9" name="CustomShape 8"/>
            <p:cNvSpPr/>
            <p:nvPr/>
          </p:nvSpPr>
          <p:spPr>
            <a:xfrm>
              <a:off x="7245360" y="378612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80" name="CustomShape 9"/>
            <p:cNvSpPr/>
            <p:nvPr/>
          </p:nvSpPr>
          <p:spPr>
            <a:xfrm>
              <a:off x="6399360" y="470160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81" name="CustomShape 10"/>
            <p:cNvSpPr/>
            <p:nvPr/>
          </p:nvSpPr>
          <p:spPr>
            <a:xfrm flipV="1">
              <a:off x="8294040" y="4336560"/>
              <a:ext cx="328680" cy="520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11"/>
            <p:cNvSpPr/>
            <p:nvPr/>
          </p:nvSpPr>
          <p:spPr>
            <a:xfrm>
              <a:off x="7833960" y="4064040"/>
              <a:ext cx="698040" cy="7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12"/>
            <p:cNvSpPr/>
            <p:nvPr/>
          </p:nvSpPr>
          <p:spPr>
            <a:xfrm flipH="1" flipV="1">
              <a:off x="7539120" y="4341240"/>
              <a:ext cx="358560" cy="51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13"/>
            <p:cNvSpPr/>
            <p:nvPr/>
          </p:nvSpPr>
          <p:spPr>
            <a:xfrm>
              <a:off x="6957360" y="4979880"/>
              <a:ext cx="85932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14"/>
            <p:cNvSpPr/>
            <p:nvPr/>
          </p:nvSpPr>
          <p:spPr>
            <a:xfrm flipH="1">
              <a:off x="6874920" y="4260600"/>
              <a:ext cx="455040" cy="521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15"/>
            <p:cNvSpPr/>
            <p:nvPr/>
          </p:nvSpPr>
          <p:spPr>
            <a:xfrm>
              <a:off x="6932520" y="561600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87" name="CustomShape 16"/>
            <p:cNvSpPr/>
            <p:nvPr/>
          </p:nvSpPr>
          <p:spPr>
            <a:xfrm flipH="1">
              <a:off x="7434000" y="5252400"/>
              <a:ext cx="463680" cy="443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17"/>
            <p:cNvSpPr/>
            <p:nvPr/>
          </p:nvSpPr>
          <p:spPr>
            <a:xfrm>
              <a:off x="8532720" y="561600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89" name="CustomShape 18"/>
            <p:cNvSpPr/>
            <p:nvPr/>
          </p:nvSpPr>
          <p:spPr>
            <a:xfrm>
              <a:off x="8294040" y="5252400"/>
              <a:ext cx="324000" cy="443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19"/>
            <p:cNvSpPr/>
            <p:nvPr/>
          </p:nvSpPr>
          <p:spPr>
            <a:xfrm flipH="1">
              <a:off x="8375040" y="4979880"/>
              <a:ext cx="91800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20"/>
            <p:cNvSpPr/>
            <p:nvPr/>
          </p:nvSpPr>
          <p:spPr>
            <a:xfrm>
              <a:off x="9294840" y="470160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K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92" name="CustomShape 21"/>
            <p:cNvSpPr/>
            <p:nvPr/>
          </p:nvSpPr>
          <p:spPr>
            <a:xfrm rot="5400000">
              <a:off x="8948160" y="5263920"/>
              <a:ext cx="520200" cy="34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8814C22-CA21-4507-8CE5-153ABC0B570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9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12, 31, 23, 6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50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23)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501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502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3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04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505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6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07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508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9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10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511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2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13" name="CustomShape 16"/>
          <p:cNvSpPr/>
          <p:nvPr/>
        </p:nvSpPr>
        <p:spPr>
          <a:xfrm rot="16200000">
            <a:off x="7822800" y="6244200"/>
            <a:ext cx="349560" cy="247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14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515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6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17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518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9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20" name="Group 23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521" name="Line 24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2" name="Line 25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23" name="Group 26"/>
          <p:cNvGrpSpPr/>
          <p:nvPr/>
        </p:nvGrpSpPr>
        <p:grpSpPr>
          <a:xfrm>
            <a:off x="6108840" y="1295280"/>
            <a:ext cx="304560" cy="304920"/>
            <a:chOff x="6108840" y="1295280"/>
            <a:chExt cx="304560" cy="304920"/>
          </a:xfrm>
        </p:grpSpPr>
        <p:sp>
          <p:nvSpPr>
            <p:cNvPr id="2524" name="Line 27"/>
            <p:cNvSpPr/>
            <p:nvPr/>
          </p:nvSpPr>
          <p:spPr>
            <a:xfrm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5" name="Line 28"/>
            <p:cNvSpPr/>
            <p:nvPr/>
          </p:nvSpPr>
          <p:spPr>
            <a:xfrm flipH="1"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26" name="Group 29"/>
          <p:cNvGrpSpPr/>
          <p:nvPr/>
        </p:nvGrpSpPr>
        <p:grpSpPr>
          <a:xfrm>
            <a:off x="6660360" y="1294920"/>
            <a:ext cx="304560" cy="304920"/>
            <a:chOff x="6660360" y="1294920"/>
            <a:chExt cx="304560" cy="304920"/>
          </a:xfrm>
        </p:grpSpPr>
        <p:sp>
          <p:nvSpPr>
            <p:cNvPr id="2527" name="Line 30"/>
            <p:cNvSpPr/>
            <p:nvPr/>
          </p:nvSpPr>
          <p:spPr>
            <a:xfrm>
              <a:off x="666036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8" name="Line 31"/>
            <p:cNvSpPr/>
            <p:nvPr/>
          </p:nvSpPr>
          <p:spPr>
            <a:xfrm flipH="1">
              <a:off x="666036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29" name="CustomShape 32"/>
          <p:cNvSpPr/>
          <p:nvPr/>
        </p:nvSpPr>
        <p:spPr>
          <a:xfrm>
            <a:off x="8178480" y="1356840"/>
            <a:ext cx="2970720" cy="144396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530" name="Group 33"/>
          <p:cNvGrpSpPr/>
          <p:nvPr/>
        </p:nvGrpSpPr>
        <p:grpSpPr>
          <a:xfrm>
            <a:off x="3453480" y="2059200"/>
            <a:ext cx="4901400" cy="4037400"/>
            <a:chOff x="3453480" y="2059200"/>
            <a:chExt cx="4901400" cy="4037400"/>
          </a:xfrm>
        </p:grpSpPr>
        <p:sp>
          <p:nvSpPr>
            <p:cNvPr id="2531" name="Line 34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2" name="CustomShape 35"/>
            <p:cNvSpPr/>
            <p:nvPr/>
          </p:nvSpPr>
          <p:spPr>
            <a:xfrm>
              <a:off x="5760720" y="20592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33" name="CustomShape 36"/>
            <p:cNvSpPr/>
            <p:nvPr/>
          </p:nvSpPr>
          <p:spPr>
            <a:xfrm>
              <a:off x="4472640" y="37202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34" name="CustomShape 37"/>
            <p:cNvSpPr/>
            <p:nvPr/>
          </p:nvSpPr>
          <p:spPr>
            <a:xfrm>
              <a:off x="6571800" y="5315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35" name="CustomShape 38"/>
            <p:cNvSpPr/>
            <p:nvPr/>
          </p:nvSpPr>
          <p:spPr>
            <a:xfrm>
              <a:off x="7584840" y="531684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36" name="Line 39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7" name="Line 40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8" name="Line 41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9" name="Line 42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0" name="CustomShape 43"/>
            <p:cNvSpPr/>
            <p:nvPr/>
          </p:nvSpPr>
          <p:spPr>
            <a:xfrm>
              <a:off x="5483520" y="53481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41" name="CustomShape 44"/>
            <p:cNvSpPr/>
            <p:nvPr/>
          </p:nvSpPr>
          <p:spPr>
            <a:xfrm>
              <a:off x="3453480" y="53434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42" name="Line 45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3" name="Line 46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4" name="CustomShape 47"/>
            <p:cNvSpPr/>
            <p:nvPr/>
          </p:nvSpPr>
          <p:spPr>
            <a:xfrm>
              <a:off x="4471200" y="53434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45" name="Line 48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6" name="CustomShape 49"/>
            <p:cNvSpPr/>
            <p:nvPr/>
          </p:nvSpPr>
          <p:spPr>
            <a:xfrm>
              <a:off x="5762880" y="37202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47" name="CustomShape 50"/>
            <p:cNvSpPr/>
            <p:nvPr/>
          </p:nvSpPr>
          <p:spPr>
            <a:xfrm>
              <a:off x="7086600" y="37249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548" name="Group 51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2549" name="Line 52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50" name="Line 53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51" name="Group 54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2552" name="Line 55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53" name="Line 56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54" name="Group 57"/>
            <p:cNvGrpSpPr/>
            <p:nvPr/>
          </p:nvGrpSpPr>
          <p:grpSpPr>
            <a:xfrm>
              <a:off x="5824440" y="3802680"/>
              <a:ext cx="641880" cy="609480"/>
              <a:chOff x="5824440" y="3802680"/>
              <a:chExt cx="641880" cy="609480"/>
            </a:xfrm>
          </p:grpSpPr>
          <p:sp>
            <p:nvSpPr>
              <p:cNvPr id="2555" name="Line 58"/>
              <p:cNvSpPr/>
              <p:nvPr/>
            </p:nvSpPr>
            <p:spPr>
              <a:xfrm>
                <a:off x="5824440" y="380268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56" name="Line 59"/>
              <p:cNvSpPr/>
              <p:nvPr/>
            </p:nvSpPr>
            <p:spPr>
              <a:xfrm flipH="1">
                <a:off x="5824440" y="38026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57" name="Group 60"/>
            <p:cNvGrpSpPr/>
            <p:nvPr/>
          </p:nvGrpSpPr>
          <p:grpSpPr>
            <a:xfrm>
              <a:off x="7166520" y="3804480"/>
              <a:ext cx="641160" cy="609480"/>
              <a:chOff x="7166520" y="3804480"/>
              <a:chExt cx="641160" cy="609480"/>
            </a:xfrm>
          </p:grpSpPr>
          <p:sp>
            <p:nvSpPr>
              <p:cNvPr id="2558" name="Line 61"/>
              <p:cNvSpPr/>
              <p:nvPr/>
            </p:nvSpPr>
            <p:spPr>
              <a:xfrm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59" name="Line 62"/>
              <p:cNvSpPr/>
              <p:nvPr/>
            </p:nvSpPr>
            <p:spPr>
              <a:xfrm flipH="1"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60" name="Group 63"/>
            <p:cNvGrpSpPr/>
            <p:nvPr/>
          </p:nvGrpSpPr>
          <p:grpSpPr>
            <a:xfrm>
              <a:off x="3518280" y="5438160"/>
              <a:ext cx="641520" cy="609840"/>
              <a:chOff x="3518280" y="5438160"/>
              <a:chExt cx="641520" cy="609840"/>
            </a:xfrm>
          </p:grpSpPr>
          <p:sp>
            <p:nvSpPr>
              <p:cNvPr id="2561" name="Line 64"/>
              <p:cNvSpPr/>
              <p:nvPr/>
            </p:nvSpPr>
            <p:spPr>
              <a:xfrm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2" name="Line 65"/>
              <p:cNvSpPr/>
              <p:nvPr/>
            </p:nvSpPr>
            <p:spPr>
              <a:xfrm flipH="1"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63" name="Group 66"/>
            <p:cNvGrpSpPr/>
            <p:nvPr/>
          </p:nvGrpSpPr>
          <p:grpSpPr>
            <a:xfrm>
              <a:off x="4535280" y="5437440"/>
              <a:ext cx="641160" cy="609480"/>
              <a:chOff x="4535280" y="5437440"/>
              <a:chExt cx="641160" cy="609480"/>
            </a:xfrm>
          </p:grpSpPr>
          <p:sp>
            <p:nvSpPr>
              <p:cNvPr id="2564" name="Line 67"/>
              <p:cNvSpPr/>
              <p:nvPr/>
            </p:nvSpPr>
            <p:spPr>
              <a:xfrm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5" name="Line 68"/>
              <p:cNvSpPr/>
              <p:nvPr/>
            </p:nvSpPr>
            <p:spPr>
              <a:xfrm flipH="1"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66" name="Group 69"/>
            <p:cNvGrpSpPr/>
            <p:nvPr/>
          </p:nvGrpSpPr>
          <p:grpSpPr>
            <a:xfrm>
              <a:off x="5554800" y="5438160"/>
              <a:ext cx="641160" cy="609840"/>
              <a:chOff x="5554800" y="5438160"/>
              <a:chExt cx="641160" cy="609840"/>
            </a:xfrm>
          </p:grpSpPr>
          <p:sp>
            <p:nvSpPr>
              <p:cNvPr id="2567" name="Line 70"/>
              <p:cNvSpPr/>
              <p:nvPr/>
            </p:nvSpPr>
            <p:spPr>
              <a:xfrm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8" name="Line 71"/>
              <p:cNvSpPr/>
              <p:nvPr/>
            </p:nvSpPr>
            <p:spPr>
              <a:xfrm flipH="1"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69" name="Group 72"/>
            <p:cNvGrpSpPr/>
            <p:nvPr/>
          </p:nvGrpSpPr>
          <p:grpSpPr>
            <a:xfrm>
              <a:off x="6645600" y="5423760"/>
              <a:ext cx="641160" cy="609480"/>
              <a:chOff x="6645600" y="5423760"/>
              <a:chExt cx="641160" cy="609480"/>
            </a:xfrm>
          </p:grpSpPr>
          <p:sp>
            <p:nvSpPr>
              <p:cNvPr id="2570" name="Line 73"/>
              <p:cNvSpPr/>
              <p:nvPr/>
            </p:nvSpPr>
            <p:spPr>
              <a:xfrm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1" name="Line 74"/>
              <p:cNvSpPr/>
              <p:nvPr/>
            </p:nvSpPr>
            <p:spPr>
              <a:xfrm flipH="1"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72" name="Group 75"/>
            <p:cNvGrpSpPr/>
            <p:nvPr/>
          </p:nvGrpSpPr>
          <p:grpSpPr>
            <a:xfrm>
              <a:off x="7697160" y="5422680"/>
              <a:ext cx="641160" cy="609840"/>
              <a:chOff x="7697160" y="5422680"/>
              <a:chExt cx="641160" cy="609840"/>
            </a:xfrm>
          </p:grpSpPr>
          <p:sp>
            <p:nvSpPr>
              <p:cNvPr id="2573" name="Line 76"/>
              <p:cNvSpPr/>
              <p:nvPr/>
            </p:nvSpPr>
            <p:spPr>
              <a:xfrm>
                <a:off x="7697160" y="5422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4" name="Line 77"/>
              <p:cNvSpPr/>
              <p:nvPr/>
            </p:nvSpPr>
            <p:spPr>
              <a:xfrm flipH="1">
                <a:off x="7697160" y="5422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575" name="Line 78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6" name="CustomShape 79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7" name="Line 80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8" name="Line 81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9" name="Line 82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80" name="CustomShape 83"/>
          <p:cNvSpPr/>
          <p:nvPr/>
        </p:nvSpPr>
        <p:spPr>
          <a:xfrm>
            <a:off x="8761320" y="4090320"/>
            <a:ext cx="2611800" cy="1090080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 child nodes to enqueue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81" name="CustomShape 84"/>
          <p:cNvSpPr/>
          <p:nvPr/>
        </p:nvSpPr>
        <p:spPr>
          <a:xfrm>
            <a:off x="8562960" y="3156120"/>
            <a:ext cx="2407320" cy="57672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6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5839E06-BE91-4C31-87CC-4D09836D9A96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583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12, 31, 23, 6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584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24)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585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586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7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88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589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0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91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592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3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94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595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6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97" name="Group 16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598" name="Line 17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9" name="Line 18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00" name="Group 19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601" name="Line 20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2" name="Line 21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03" name="Group 22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604" name="Line 23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5" name="Line 24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06" name="Group 25"/>
          <p:cNvGrpSpPr/>
          <p:nvPr/>
        </p:nvGrpSpPr>
        <p:grpSpPr>
          <a:xfrm>
            <a:off x="6108840" y="1295280"/>
            <a:ext cx="304560" cy="304920"/>
            <a:chOff x="6108840" y="1295280"/>
            <a:chExt cx="304560" cy="304920"/>
          </a:xfrm>
        </p:grpSpPr>
        <p:sp>
          <p:nvSpPr>
            <p:cNvPr id="2607" name="Line 26"/>
            <p:cNvSpPr/>
            <p:nvPr/>
          </p:nvSpPr>
          <p:spPr>
            <a:xfrm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8" name="Line 27"/>
            <p:cNvSpPr/>
            <p:nvPr/>
          </p:nvSpPr>
          <p:spPr>
            <a:xfrm flipH="1"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09" name="Group 28"/>
          <p:cNvGrpSpPr/>
          <p:nvPr/>
        </p:nvGrpSpPr>
        <p:grpSpPr>
          <a:xfrm>
            <a:off x="6660360" y="1294920"/>
            <a:ext cx="304560" cy="304920"/>
            <a:chOff x="6660360" y="1294920"/>
            <a:chExt cx="304560" cy="304920"/>
          </a:xfrm>
        </p:grpSpPr>
        <p:sp>
          <p:nvSpPr>
            <p:cNvPr id="2610" name="Line 29"/>
            <p:cNvSpPr/>
            <p:nvPr/>
          </p:nvSpPr>
          <p:spPr>
            <a:xfrm>
              <a:off x="666036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1" name="Line 30"/>
            <p:cNvSpPr/>
            <p:nvPr/>
          </p:nvSpPr>
          <p:spPr>
            <a:xfrm flipH="1">
              <a:off x="666036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12" name="CustomShape 31"/>
          <p:cNvSpPr/>
          <p:nvPr/>
        </p:nvSpPr>
        <p:spPr>
          <a:xfrm>
            <a:off x="8342640" y="1523160"/>
            <a:ext cx="2627640" cy="1100520"/>
          </a:xfrm>
          <a:prstGeom prst="wedgeRoundRectCallout">
            <a:avLst>
              <a:gd name="adj1" fmla="val -75137"/>
              <a:gd name="adj2" fmla="val 5347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queue is empty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stop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613" name="Group 32"/>
          <p:cNvGrpSpPr/>
          <p:nvPr/>
        </p:nvGrpSpPr>
        <p:grpSpPr>
          <a:xfrm>
            <a:off x="3453480" y="2059200"/>
            <a:ext cx="4901400" cy="4037400"/>
            <a:chOff x="3453480" y="2059200"/>
            <a:chExt cx="4901400" cy="4037400"/>
          </a:xfrm>
        </p:grpSpPr>
        <p:sp>
          <p:nvSpPr>
            <p:cNvPr id="2614" name="Line 33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5" name="CustomShape 34"/>
            <p:cNvSpPr/>
            <p:nvPr/>
          </p:nvSpPr>
          <p:spPr>
            <a:xfrm>
              <a:off x="5760720" y="20592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16" name="CustomShape 35"/>
            <p:cNvSpPr/>
            <p:nvPr/>
          </p:nvSpPr>
          <p:spPr>
            <a:xfrm>
              <a:off x="4472640" y="372024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17" name="CustomShape 36"/>
            <p:cNvSpPr/>
            <p:nvPr/>
          </p:nvSpPr>
          <p:spPr>
            <a:xfrm>
              <a:off x="6571800" y="531540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18" name="CustomShape 37"/>
            <p:cNvSpPr/>
            <p:nvPr/>
          </p:nvSpPr>
          <p:spPr>
            <a:xfrm>
              <a:off x="7584840" y="5316840"/>
              <a:ext cx="77004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19" name="Line 38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0" name="Line 39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1" name="Line 40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2" name="Line 41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3" name="CustomShape 42"/>
            <p:cNvSpPr/>
            <p:nvPr/>
          </p:nvSpPr>
          <p:spPr>
            <a:xfrm>
              <a:off x="5483520" y="534816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24" name="CustomShape 43"/>
            <p:cNvSpPr/>
            <p:nvPr/>
          </p:nvSpPr>
          <p:spPr>
            <a:xfrm>
              <a:off x="3453480" y="5343480"/>
              <a:ext cx="76572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25" name="Line 44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6" name="Line 45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7" name="CustomShape 46"/>
            <p:cNvSpPr/>
            <p:nvPr/>
          </p:nvSpPr>
          <p:spPr>
            <a:xfrm>
              <a:off x="4471200" y="534348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28" name="Line 47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9" name="CustomShape 48"/>
            <p:cNvSpPr/>
            <p:nvPr/>
          </p:nvSpPr>
          <p:spPr>
            <a:xfrm>
              <a:off x="5762880" y="372024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30" name="CustomShape 49"/>
            <p:cNvSpPr/>
            <p:nvPr/>
          </p:nvSpPr>
          <p:spPr>
            <a:xfrm>
              <a:off x="7086600" y="3724920"/>
              <a:ext cx="767160" cy="74844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631" name="Group 50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2632" name="Line 51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33" name="Line 52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34" name="Group 53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2635" name="Line 54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36" name="Line 55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37" name="Group 56"/>
            <p:cNvGrpSpPr/>
            <p:nvPr/>
          </p:nvGrpSpPr>
          <p:grpSpPr>
            <a:xfrm>
              <a:off x="5824440" y="3802680"/>
              <a:ext cx="641880" cy="609480"/>
              <a:chOff x="5824440" y="3802680"/>
              <a:chExt cx="641880" cy="609480"/>
            </a:xfrm>
          </p:grpSpPr>
          <p:sp>
            <p:nvSpPr>
              <p:cNvPr id="2638" name="Line 57"/>
              <p:cNvSpPr/>
              <p:nvPr/>
            </p:nvSpPr>
            <p:spPr>
              <a:xfrm>
                <a:off x="5824440" y="380268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39" name="Line 58"/>
              <p:cNvSpPr/>
              <p:nvPr/>
            </p:nvSpPr>
            <p:spPr>
              <a:xfrm flipH="1">
                <a:off x="5824440" y="38026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40" name="Group 59"/>
            <p:cNvGrpSpPr/>
            <p:nvPr/>
          </p:nvGrpSpPr>
          <p:grpSpPr>
            <a:xfrm>
              <a:off x="7166520" y="3804480"/>
              <a:ext cx="641160" cy="609480"/>
              <a:chOff x="7166520" y="3804480"/>
              <a:chExt cx="641160" cy="609480"/>
            </a:xfrm>
          </p:grpSpPr>
          <p:sp>
            <p:nvSpPr>
              <p:cNvPr id="2641" name="Line 60"/>
              <p:cNvSpPr/>
              <p:nvPr/>
            </p:nvSpPr>
            <p:spPr>
              <a:xfrm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42" name="Line 61"/>
              <p:cNvSpPr/>
              <p:nvPr/>
            </p:nvSpPr>
            <p:spPr>
              <a:xfrm flipH="1"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43" name="Group 62"/>
            <p:cNvGrpSpPr/>
            <p:nvPr/>
          </p:nvGrpSpPr>
          <p:grpSpPr>
            <a:xfrm>
              <a:off x="3518280" y="5438160"/>
              <a:ext cx="641520" cy="609840"/>
              <a:chOff x="3518280" y="5438160"/>
              <a:chExt cx="641520" cy="609840"/>
            </a:xfrm>
          </p:grpSpPr>
          <p:sp>
            <p:nvSpPr>
              <p:cNvPr id="2644" name="Line 63"/>
              <p:cNvSpPr/>
              <p:nvPr/>
            </p:nvSpPr>
            <p:spPr>
              <a:xfrm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45" name="Line 64"/>
              <p:cNvSpPr/>
              <p:nvPr/>
            </p:nvSpPr>
            <p:spPr>
              <a:xfrm flipH="1"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46" name="Group 65"/>
            <p:cNvGrpSpPr/>
            <p:nvPr/>
          </p:nvGrpSpPr>
          <p:grpSpPr>
            <a:xfrm>
              <a:off x="4535280" y="5437440"/>
              <a:ext cx="641160" cy="609480"/>
              <a:chOff x="4535280" y="5437440"/>
              <a:chExt cx="641160" cy="609480"/>
            </a:xfrm>
          </p:grpSpPr>
          <p:sp>
            <p:nvSpPr>
              <p:cNvPr id="2647" name="Line 66"/>
              <p:cNvSpPr/>
              <p:nvPr/>
            </p:nvSpPr>
            <p:spPr>
              <a:xfrm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48" name="Line 67"/>
              <p:cNvSpPr/>
              <p:nvPr/>
            </p:nvSpPr>
            <p:spPr>
              <a:xfrm flipH="1"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49" name="Group 68"/>
            <p:cNvGrpSpPr/>
            <p:nvPr/>
          </p:nvGrpSpPr>
          <p:grpSpPr>
            <a:xfrm>
              <a:off x="5554800" y="5438160"/>
              <a:ext cx="641160" cy="609840"/>
              <a:chOff x="5554800" y="5438160"/>
              <a:chExt cx="641160" cy="609840"/>
            </a:xfrm>
          </p:grpSpPr>
          <p:sp>
            <p:nvSpPr>
              <p:cNvPr id="2650" name="Line 69"/>
              <p:cNvSpPr/>
              <p:nvPr/>
            </p:nvSpPr>
            <p:spPr>
              <a:xfrm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51" name="Line 70"/>
              <p:cNvSpPr/>
              <p:nvPr/>
            </p:nvSpPr>
            <p:spPr>
              <a:xfrm flipH="1"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52" name="Group 71"/>
            <p:cNvGrpSpPr/>
            <p:nvPr/>
          </p:nvGrpSpPr>
          <p:grpSpPr>
            <a:xfrm>
              <a:off x="6645600" y="5423760"/>
              <a:ext cx="641160" cy="609480"/>
              <a:chOff x="6645600" y="5423760"/>
              <a:chExt cx="641160" cy="609480"/>
            </a:xfrm>
          </p:grpSpPr>
          <p:sp>
            <p:nvSpPr>
              <p:cNvPr id="2653" name="Line 72"/>
              <p:cNvSpPr/>
              <p:nvPr/>
            </p:nvSpPr>
            <p:spPr>
              <a:xfrm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54" name="Line 73"/>
              <p:cNvSpPr/>
              <p:nvPr/>
            </p:nvSpPr>
            <p:spPr>
              <a:xfrm flipH="1"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55" name="Group 74"/>
            <p:cNvGrpSpPr/>
            <p:nvPr/>
          </p:nvGrpSpPr>
          <p:grpSpPr>
            <a:xfrm>
              <a:off x="7697160" y="5422680"/>
              <a:ext cx="641160" cy="609840"/>
              <a:chOff x="7697160" y="5422680"/>
              <a:chExt cx="641160" cy="609840"/>
            </a:xfrm>
          </p:grpSpPr>
          <p:sp>
            <p:nvSpPr>
              <p:cNvPr id="2656" name="Line 75"/>
              <p:cNvSpPr/>
              <p:nvPr/>
            </p:nvSpPr>
            <p:spPr>
              <a:xfrm>
                <a:off x="7697160" y="5422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57" name="Line 76"/>
              <p:cNvSpPr/>
              <p:nvPr/>
            </p:nvSpPr>
            <p:spPr>
              <a:xfrm flipH="1">
                <a:off x="7697160" y="5422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658" name="Line 77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9" name="CustomShape 78"/>
            <p:cNvSpPr/>
            <p:nvPr/>
          </p:nvSpPr>
          <p:spPr>
            <a:xfrm flipV="1">
              <a:off x="3648960" y="2425320"/>
              <a:ext cx="2102040" cy="289728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0" name="Line 79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1" name="Line 80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2" name="Line 81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63" name="CustomShape 82"/>
          <p:cNvSpPr/>
          <p:nvPr/>
        </p:nvSpPr>
        <p:spPr>
          <a:xfrm>
            <a:off x="8610840" y="3048120"/>
            <a:ext cx="2627640" cy="1100520"/>
          </a:xfrm>
          <a:prstGeom prst="wedgeRoundRectCallout">
            <a:avLst>
              <a:gd name="adj1" fmla="val -74098"/>
              <a:gd name="adj2" fmla="val -3325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BFS traversal completed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CustomShape 1"/>
          <p:cNvSpPr/>
          <p:nvPr/>
        </p:nvSpPr>
        <p:spPr>
          <a:xfrm>
            <a:off x="912960" y="484488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BFS Graph Traversal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665" name="CustomShape 2"/>
          <p:cNvSpPr/>
          <p:nvPr/>
        </p:nvSpPr>
        <p:spPr>
          <a:xfrm>
            <a:off x="912960" y="574128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66" name="Picture 94" descr=""/>
          <p:cNvPicPr/>
          <p:nvPr/>
        </p:nvPicPr>
        <p:blipFill>
          <a:blip r:embed="rId1"/>
          <a:stretch/>
        </p:blipFill>
        <p:spPr>
          <a:xfrm>
            <a:off x="455760" y="1369080"/>
            <a:ext cx="2929320" cy="2730240"/>
          </a:xfrm>
          <a:prstGeom prst="rect">
            <a:avLst/>
          </a:prstGeom>
          <a:ln>
            <a:noFill/>
          </a:ln>
          <a:scene3d>
            <a:camera prst="perspectiveHeroicExtremeRightFacing"/>
            <a:lightRig dir="t" rig="threePt"/>
          </a:scene3d>
        </p:spPr>
      </p:pic>
      <p:pic>
        <p:nvPicPr>
          <p:cNvPr id="2667" name="Picture 66" descr=""/>
          <p:cNvPicPr/>
          <p:nvPr/>
        </p:nvPicPr>
        <p:blipFill>
          <a:blip r:embed="rId2"/>
          <a:stretch/>
        </p:blipFill>
        <p:spPr>
          <a:xfrm>
            <a:off x="8228160" y="1606320"/>
            <a:ext cx="3549960" cy="2635200"/>
          </a:xfrm>
          <a:prstGeom prst="rect">
            <a:avLst/>
          </a:prstGeom>
          <a:ln>
            <a:noFill/>
          </a:ln>
          <a:scene3d>
            <a:camera prst="perspectiveHeroicExtremeLeftFacing"/>
            <a:lightRig dir="t" rig="threePt"/>
          </a:scene3d>
        </p:spPr>
      </p:pic>
      <p:grpSp>
        <p:nvGrpSpPr>
          <p:cNvPr id="2668" name="Group 3"/>
          <p:cNvGrpSpPr/>
          <p:nvPr/>
        </p:nvGrpSpPr>
        <p:grpSpPr>
          <a:xfrm>
            <a:off x="3656160" y="1144800"/>
            <a:ext cx="4424760" cy="3179160"/>
            <a:chOff x="3656160" y="1144800"/>
            <a:chExt cx="4424760" cy="3179160"/>
          </a:xfrm>
        </p:grpSpPr>
        <p:sp>
          <p:nvSpPr>
            <p:cNvPr id="2669" name="CustomShape 4"/>
            <p:cNvSpPr/>
            <p:nvPr/>
          </p:nvSpPr>
          <p:spPr>
            <a:xfrm>
              <a:off x="5393520" y="1502640"/>
              <a:ext cx="1094400" cy="611640"/>
            </a:xfrm>
            <a:prstGeom prst="ellipse">
              <a:avLst/>
            </a:prstGeom>
            <a:solidFill>
              <a:srgbClr val="7cc0f8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Ruse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0" name="CustomShape 5"/>
            <p:cNvSpPr/>
            <p:nvPr/>
          </p:nvSpPr>
          <p:spPr>
            <a:xfrm>
              <a:off x="3759840" y="1773720"/>
              <a:ext cx="1204200" cy="609840"/>
            </a:xfrm>
            <a:prstGeom prst="ellipse">
              <a:avLst/>
            </a:prstGeom>
            <a:solidFill>
              <a:srgbClr val="f3b253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Plovdiv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1" name="CustomShape 6"/>
            <p:cNvSpPr/>
            <p:nvPr/>
          </p:nvSpPr>
          <p:spPr>
            <a:xfrm>
              <a:off x="3656160" y="3128760"/>
              <a:ext cx="130788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Bourgas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2" name="CustomShape 7"/>
            <p:cNvSpPr/>
            <p:nvPr/>
          </p:nvSpPr>
          <p:spPr>
            <a:xfrm>
              <a:off x="5282640" y="2569320"/>
              <a:ext cx="1234080" cy="611640"/>
            </a:xfrm>
            <a:prstGeom prst="ellipse">
              <a:avLst/>
            </a:prstGeom>
            <a:solidFill>
              <a:srgbClr val="f3b253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Sofia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3" name="CustomShape 8"/>
            <p:cNvSpPr/>
            <p:nvPr/>
          </p:nvSpPr>
          <p:spPr>
            <a:xfrm>
              <a:off x="6793920" y="3241080"/>
              <a:ext cx="1287000" cy="774720"/>
            </a:xfrm>
            <a:prstGeom prst="ellipse">
              <a:avLst/>
            </a:prstGeom>
            <a:solidFill>
              <a:srgbClr val="7cc0f8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Stara Zagora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4" name="CustomShape 9"/>
            <p:cNvSpPr/>
            <p:nvPr/>
          </p:nvSpPr>
          <p:spPr>
            <a:xfrm>
              <a:off x="5285520" y="3712320"/>
              <a:ext cx="1231200" cy="611640"/>
            </a:xfrm>
            <a:prstGeom prst="ellipse">
              <a:avLst/>
            </a:prstGeom>
            <a:solidFill>
              <a:srgbClr val="f3b253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Pleven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5" name="CustomShape 10"/>
            <p:cNvSpPr/>
            <p:nvPr/>
          </p:nvSpPr>
          <p:spPr>
            <a:xfrm flipH="1">
              <a:off x="4963680" y="1809000"/>
              <a:ext cx="427320" cy="26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6" name="CustomShape 11"/>
            <p:cNvSpPr/>
            <p:nvPr/>
          </p:nvSpPr>
          <p:spPr>
            <a:xfrm>
              <a:off x="6489000" y="1809000"/>
              <a:ext cx="533880" cy="38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7" name="CustomShape 12"/>
            <p:cNvSpPr/>
            <p:nvPr/>
          </p:nvSpPr>
          <p:spPr>
            <a:xfrm>
              <a:off x="7395480" y="2720880"/>
              <a:ext cx="41400" cy="51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8" name="CustomShape 13"/>
            <p:cNvSpPr/>
            <p:nvPr/>
          </p:nvSpPr>
          <p:spPr>
            <a:xfrm>
              <a:off x="4788720" y="2295000"/>
              <a:ext cx="673920" cy="36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9" name="CustomShape 14"/>
            <p:cNvSpPr/>
            <p:nvPr/>
          </p:nvSpPr>
          <p:spPr>
            <a:xfrm flipH="1">
              <a:off x="4309200" y="2384640"/>
              <a:ext cx="50760" cy="74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0" name="CustomShape 15"/>
            <p:cNvSpPr/>
            <p:nvPr/>
          </p:nvSpPr>
          <p:spPr>
            <a:xfrm>
              <a:off x="4773240" y="3651840"/>
              <a:ext cx="511200" cy="36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1" name="CustomShape 16"/>
            <p:cNvSpPr/>
            <p:nvPr/>
          </p:nvSpPr>
          <p:spPr>
            <a:xfrm flipH="1">
              <a:off x="6336000" y="2414520"/>
              <a:ext cx="532080" cy="243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2" name="CustomShape 17"/>
            <p:cNvSpPr/>
            <p:nvPr/>
          </p:nvSpPr>
          <p:spPr>
            <a:xfrm>
              <a:off x="5900040" y="3182040"/>
              <a:ext cx="360" cy="529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3" name="CustomShape 18"/>
            <p:cNvSpPr/>
            <p:nvPr/>
          </p:nvSpPr>
          <p:spPr>
            <a:xfrm flipH="1">
              <a:off x="6517080" y="3903480"/>
              <a:ext cx="463680" cy="114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4" name="CustomShape 19"/>
            <p:cNvSpPr/>
            <p:nvPr/>
          </p:nvSpPr>
          <p:spPr>
            <a:xfrm flipV="1">
              <a:off x="4965120" y="3090960"/>
              <a:ext cx="497160" cy="341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5" name="CustomShape 20"/>
            <p:cNvSpPr/>
            <p:nvPr/>
          </p:nvSpPr>
          <p:spPr>
            <a:xfrm>
              <a:off x="6336720" y="3092400"/>
              <a:ext cx="644400" cy="26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6" name="CustomShape 21"/>
            <p:cNvSpPr/>
            <p:nvPr/>
          </p:nvSpPr>
          <p:spPr>
            <a:xfrm>
              <a:off x="6869880" y="2108160"/>
              <a:ext cx="1049400" cy="611640"/>
            </a:xfrm>
            <a:prstGeom prst="ellipse">
              <a:avLst/>
            </a:prstGeom>
            <a:solidFill>
              <a:srgbClr val="7cc0f8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Varna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87" name="CustomShape 22"/>
            <p:cNvSpPr/>
            <p:nvPr/>
          </p:nvSpPr>
          <p:spPr>
            <a:xfrm>
              <a:off x="3834720" y="269604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88" name="CustomShape 23"/>
            <p:cNvSpPr/>
            <p:nvPr/>
          </p:nvSpPr>
          <p:spPr>
            <a:xfrm>
              <a:off x="5389200" y="21744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89" name="CustomShape 24"/>
            <p:cNvSpPr/>
            <p:nvPr/>
          </p:nvSpPr>
          <p:spPr>
            <a:xfrm>
              <a:off x="5434920" y="33012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90" name="CustomShape 25"/>
            <p:cNvSpPr/>
            <p:nvPr/>
          </p:nvSpPr>
          <p:spPr>
            <a:xfrm>
              <a:off x="6901920" y="28422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91" name="CustomShape 26"/>
            <p:cNvSpPr/>
            <p:nvPr/>
          </p:nvSpPr>
          <p:spPr>
            <a:xfrm>
              <a:off x="6986880" y="171864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92" name="CustomShape 27"/>
            <p:cNvSpPr/>
            <p:nvPr/>
          </p:nvSpPr>
          <p:spPr>
            <a:xfrm>
              <a:off x="5369400" y="11448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93" name="CustomShape 28"/>
            <p:cNvSpPr/>
            <p:nvPr/>
          </p:nvSpPr>
          <p:spPr>
            <a:xfrm>
              <a:off x="3911040" y="136908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2472266-6FA0-447B-B192-0BF8AC08B15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695" name="CustomShape 2"/>
          <p:cNvSpPr/>
          <p:nvPr/>
        </p:nvSpPr>
        <p:spPr>
          <a:xfrm>
            <a:off x="190440" y="10666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95000"/>
              </a:lnSpc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What will happen if in the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Breadth-First Search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(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BFS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) algorithm we change the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queue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with a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stack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?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95000"/>
              </a:lnSpc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An iterative stack-based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Depth-First Search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(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DFS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96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Iterative DFS and BFS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97" name="CustomShape 4"/>
          <p:cNvSpPr/>
          <p:nvPr/>
        </p:nvSpPr>
        <p:spPr>
          <a:xfrm>
            <a:off x="684360" y="2691360"/>
            <a:ext cx="5113800" cy="3748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BFS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queue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while queue not empty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queue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print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of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not 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queue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98" name="CustomShape 5"/>
          <p:cNvSpPr/>
          <p:nvPr/>
        </p:nvSpPr>
        <p:spPr>
          <a:xfrm>
            <a:off x="6313680" y="2683080"/>
            <a:ext cx="5113800" cy="3748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DFS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stack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while stack not empty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stack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print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of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not 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stack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CustomShape 1"/>
          <p:cNvSpPr/>
          <p:nvPr/>
        </p:nvSpPr>
        <p:spPr>
          <a:xfrm>
            <a:off x="912960" y="484488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Iterative DFS Graph Traversal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00" name="CustomShape 2"/>
          <p:cNvSpPr/>
          <p:nvPr/>
        </p:nvSpPr>
        <p:spPr>
          <a:xfrm>
            <a:off x="912960" y="574128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01" name="CustomShape 3"/>
          <p:cNvSpPr/>
          <p:nvPr/>
        </p:nvSpPr>
        <p:spPr>
          <a:xfrm>
            <a:off x="5027760" y="2643120"/>
            <a:ext cx="837000" cy="354600"/>
          </a:xfrm>
          <a:prstGeom prst="left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ccc7b8"/>
              </a:gs>
              <a:gs pos="100000">
                <a:srgbClr val="c3bdac"/>
              </a:gs>
            </a:gsLst>
            <a:lin ang="5400000"/>
          </a:gradFill>
          <a:ln>
            <a:solidFill>
              <a:srgbClr val="9e9170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grpSp>
        <p:nvGrpSpPr>
          <p:cNvPr id="2702" name="Group 4"/>
          <p:cNvGrpSpPr/>
          <p:nvPr/>
        </p:nvGrpSpPr>
        <p:grpSpPr>
          <a:xfrm>
            <a:off x="6244920" y="1219320"/>
            <a:ext cx="4424760" cy="3179160"/>
            <a:chOff x="6244920" y="1219320"/>
            <a:chExt cx="4424760" cy="3179160"/>
          </a:xfrm>
        </p:grpSpPr>
        <p:sp>
          <p:nvSpPr>
            <p:cNvPr id="2703" name="CustomShape 5"/>
            <p:cNvSpPr/>
            <p:nvPr/>
          </p:nvSpPr>
          <p:spPr>
            <a:xfrm>
              <a:off x="7982280" y="1577160"/>
              <a:ext cx="109440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Ruse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4" name="CustomShape 6"/>
            <p:cNvSpPr/>
            <p:nvPr/>
          </p:nvSpPr>
          <p:spPr>
            <a:xfrm>
              <a:off x="6348600" y="1848240"/>
              <a:ext cx="1204200" cy="609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Plovdiv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5" name="CustomShape 7"/>
            <p:cNvSpPr/>
            <p:nvPr/>
          </p:nvSpPr>
          <p:spPr>
            <a:xfrm>
              <a:off x="6244920" y="3203280"/>
              <a:ext cx="130788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Bourgas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6" name="CustomShape 8"/>
            <p:cNvSpPr/>
            <p:nvPr/>
          </p:nvSpPr>
          <p:spPr>
            <a:xfrm>
              <a:off x="7871400" y="2643840"/>
              <a:ext cx="123408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Sofia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7" name="CustomShape 9"/>
            <p:cNvSpPr/>
            <p:nvPr/>
          </p:nvSpPr>
          <p:spPr>
            <a:xfrm>
              <a:off x="9382680" y="3315600"/>
              <a:ext cx="1287000" cy="77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Stara Zagora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8" name="CustomShape 10"/>
            <p:cNvSpPr/>
            <p:nvPr/>
          </p:nvSpPr>
          <p:spPr>
            <a:xfrm>
              <a:off x="7874280" y="3786840"/>
              <a:ext cx="123120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Pleven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9" name="CustomShape 11"/>
            <p:cNvSpPr/>
            <p:nvPr/>
          </p:nvSpPr>
          <p:spPr>
            <a:xfrm flipH="1">
              <a:off x="7552440" y="1883520"/>
              <a:ext cx="427320" cy="26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0" name="CustomShape 12"/>
            <p:cNvSpPr/>
            <p:nvPr/>
          </p:nvSpPr>
          <p:spPr>
            <a:xfrm>
              <a:off x="9077760" y="1883520"/>
              <a:ext cx="533880" cy="38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1" name="CustomShape 13"/>
            <p:cNvSpPr/>
            <p:nvPr/>
          </p:nvSpPr>
          <p:spPr>
            <a:xfrm>
              <a:off x="9984240" y="2795400"/>
              <a:ext cx="41400" cy="51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2" name="CustomShape 14"/>
            <p:cNvSpPr/>
            <p:nvPr/>
          </p:nvSpPr>
          <p:spPr>
            <a:xfrm>
              <a:off x="7377480" y="2369520"/>
              <a:ext cx="673920" cy="36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3" name="CustomShape 15"/>
            <p:cNvSpPr/>
            <p:nvPr/>
          </p:nvSpPr>
          <p:spPr>
            <a:xfrm flipH="1">
              <a:off x="6897960" y="2459160"/>
              <a:ext cx="50760" cy="74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4" name="CustomShape 16"/>
            <p:cNvSpPr/>
            <p:nvPr/>
          </p:nvSpPr>
          <p:spPr>
            <a:xfrm>
              <a:off x="7362000" y="3726360"/>
              <a:ext cx="511200" cy="36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5" name="CustomShape 17"/>
            <p:cNvSpPr/>
            <p:nvPr/>
          </p:nvSpPr>
          <p:spPr>
            <a:xfrm flipH="1">
              <a:off x="8925120" y="2489040"/>
              <a:ext cx="532080" cy="243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6" name="CustomShape 18"/>
            <p:cNvSpPr/>
            <p:nvPr/>
          </p:nvSpPr>
          <p:spPr>
            <a:xfrm>
              <a:off x="8488800" y="3256560"/>
              <a:ext cx="360" cy="529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7" name="CustomShape 19"/>
            <p:cNvSpPr/>
            <p:nvPr/>
          </p:nvSpPr>
          <p:spPr>
            <a:xfrm flipH="1">
              <a:off x="9105840" y="3978000"/>
              <a:ext cx="463680" cy="114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8" name="CustomShape 20"/>
            <p:cNvSpPr/>
            <p:nvPr/>
          </p:nvSpPr>
          <p:spPr>
            <a:xfrm flipV="1">
              <a:off x="7553880" y="3165480"/>
              <a:ext cx="497160" cy="341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9" name="CustomShape 21"/>
            <p:cNvSpPr/>
            <p:nvPr/>
          </p:nvSpPr>
          <p:spPr>
            <a:xfrm>
              <a:off x="8925840" y="3166920"/>
              <a:ext cx="644400" cy="26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0" name="CustomShape 22"/>
            <p:cNvSpPr/>
            <p:nvPr/>
          </p:nvSpPr>
          <p:spPr>
            <a:xfrm>
              <a:off x="9459000" y="2182680"/>
              <a:ext cx="1049400" cy="611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Varna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21" name="CustomShape 23"/>
            <p:cNvSpPr/>
            <p:nvPr/>
          </p:nvSpPr>
          <p:spPr>
            <a:xfrm>
              <a:off x="6423480" y="277056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2" name="CustomShape 24"/>
            <p:cNvSpPr/>
            <p:nvPr/>
          </p:nvSpPr>
          <p:spPr>
            <a:xfrm>
              <a:off x="7977960" y="22489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3" name="CustomShape 25"/>
            <p:cNvSpPr/>
            <p:nvPr/>
          </p:nvSpPr>
          <p:spPr>
            <a:xfrm>
              <a:off x="8023680" y="33757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4" name="CustomShape 26"/>
            <p:cNvSpPr/>
            <p:nvPr/>
          </p:nvSpPr>
          <p:spPr>
            <a:xfrm>
              <a:off x="9490680" y="29167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5" name="CustomShape 27"/>
            <p:cNvSpPr/>
            <p:nvPr/>
          </p:nvSpPr>
          <p:spPr>
            <a:xfrm>
              <a:off x="9575640" y="17928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6" name="CustomShape 28"/>
            <p:cNvSpPr/>
            <p:nvPr/>
          </p:nvSpPr>
          <p:spPr>
            <a:xfrm>
              <a:off x="7958160" y="12193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7" name="CustomShape 29"/>
            <p:cNvSpPr/>
            <p:nvPr/>
          </p:nvSpPr>
          <p:spPr>
            <a:xfrm>
              <a:off x="6499800" y="14436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728" name="Group 30"/>
          <p:cNvGrpSpPr/>
          <p:nvPr/>
        </p:nvGrpSpPr>
        <p:grpSpPr>
          <a:xfrm>
            <a:off x="1081080" y="1219320"/>
            <a:ext cx="4370760" cy="3222720"/>
            <a:chOff x="1081080" y="1219320"/>
            <a:chExt cx="4370760" cy="3222720"/>
          </a:xfrm>
        </p:grpSpPr>
        <p:sp>
          <p:nvSpPr>
            <p:cNvPr id="2729" name="CustomShape 31"/>
            <p:cNvSpPr/>
            <p:nvPr/>
          </p:nvSpPr>
          <p:spPr>
            <a:xfrm>
              <a:off x="2727000" y="1640880"/>
              <a:ext cx="6400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0" name="CustomShape 32"/>
            <p:cNvSpPr/>
            <p:nvPr/>
          </p:nvSpPr>
          <p:spPr>
            <a:xfrm>
              <a:off x="1323360" y="1910160"/>
              <a:ext cx="640080" cy="5900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1" name="CustomShape 33"/>
            <p:cNvSpPr/>
            <p:nvPr/>
          </p:nvSpPr>
          <p:spPr>
            <a:xfrm>
              <a:off x="1230480" y="3221640"/>
              <a:ext cx="6400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2" name="CustomShape 34"/>
            <p:cNvSpPr/>
            <p:nvPr/>
          </p:nvSpPr>
          <p:spPr>
            <a:xfrm>
              <a:off x="2634120" y="2772720"/>
              <a:ext cx="6382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3" name="CustomShape 35"/>
            <p:cNvSpPr/>
            <p:nvPr/>
          </p:nvSpPr>
          <p:spPr>
            <a:xfrm>
              <a:off x="3926160" y="3401280"/>
              <a:ext cx="6400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4" name="CustomShape 36"/>
            <p:cNvSpPr/>
            <p:nvPr/>
          </p:nvSpPr>
          <p:spPr>
            <a:xfrm>
              <a:off x="2634120" y="3850200"/>
              <a:ext cx="6400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5" name="CustomShape 37"/>
            <p:cNvSpPr/>
            <p:nvPr/>
          </p:nvSpPr>
          <p:spPr>
            <a:xfrm flipV="1" rot="10800000">
              <a:off x="4250880" y="2740320"/>
              <a:ext cx="761400" cy="267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6" name="CustomShape 38"/>
            <p:cNvSpPr/>
            <p:nvPr/>
          </p:nvSpPr>
          <p:spPr>
            <a:xfrm>
              <a:off x="3368520" y="1937160"/>
              <a:ext cx="66168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7" name="CustomShape 39"/>
            <p:cNvSpPr/>
            <p:nvPr/>
          </p:nvSpPr>
          <p:spPr>
            <a:xfrm rot="5400000">
              <a:off x="3965760" y="3108600"/>
              <a:ext cx="573120" cy="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8" name="CustomShape 40"/>
            <p:cNvSpPr/>
            <p:nvPr/>
          </p:nvSpPr>
          <p:spPr>
            <a:xfrm flipH="1" rot="16200000">
              <a:off x="2076480" y="2208600"/>
              <a:ext cx="443520" cy="85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9" name="CustomShape 41"/>
            <p:cNvSpPr/>
            <p:nvPr/>
          </p:nvSpPr>
          <p:spPr>
            <a:xfrm rot="5400000">
              <a:off x="1238040" y="2814840"/>
              <a:ext cx="719280" cy="91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0" name="CustomShape 42"/>
            <p:cNvSpPr/>
            <p:nvPr/>
          </p:nvSpPr>
          <p:spPr>
            <a:xfrm flipH="1" rot="16200000">
              <a:off x="1996200" y="3508920"/>
              <a:ext cx="417960" cy="85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1" name="CustomShape 43"/>
            <p:cNvSpPr/>
            <p:nvPr/>
          </p:nvSpPr>
          <p:spPr>
            <a:xfrm flipV="1" rot="10800000">
              <a:off x="5451840" y="3515040"/>
              <a:ext cx="756720" cy="32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2" name="CustomShape 44"/>
            <p:cNvSpPr/>
            <p:nvPr/>
          </p:nvSpPr>
          <p:spPr>
            <a:xfrm flipH="1" rot="16200000">
              <a:off x="2711520" y="3607200"/>
              <a:ext cx="483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3" name="CustomShape 45"/>
            <p:cNvSpPr/>
            <p:nvPr/>
          </p:nvSpPr>
          <p:spPr>
            <a:xfrm rot="5400000">
              <a:off x="3529080" y="3654360"/>
              <a:ext cx="238320" cy="743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4" name="CustomShape 46"/>
            <p:cNvSpPr/>
            <p:nvPr/>
          </p:nvSpPr>
          <p:spPr>
            <a:xfrm flipV="1">
              <a:off x="1871640" y="3278160"/>
              <a:ext cx="855000" cy="238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5" name="CustomShape 47"/>
            <p:cNvSpPr/>
            <p:nvPr/>
          </p:nvSpPr>
          <p:spPr>
            <a:xfrm flipH="1" rot="16200000">
              <a:off x="3494520" y="2963160"/>
              <a:ext cx="208080" cy="83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6" name="CustomShape 48"/>
            <p:cNvSpPr/>
            <p:nvPr/>
          </p:nvSpPr>
          <p:spPr>
            <a:xfrm>
              <a:off x="3937320" y="2233800"/>
              <a:ext cx="638280" cy="59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47" name="CustomShape 49"/>
            <p:cNvSpPr/>
            <p:nvPr/>
          </p:nvSpPr>
          <p:spPr>
            <a:xfrm>
              <a:off x="1081080" y="284508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48" name="CustomShape 50"/>
            <p:cNvSpPr/>
            <p:nvPr/>
          </p:nvSpPr>
          <p:spPr>
            <a:xfrm>
              <a:off x="2587320" y="234864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49" name="CustomShape 51"/>
            <p:cNvSpPr/>
            <p:nvPr/>
          </p:nvSpPr>
          <p:spPr>
            <a:xfrm>
              <a:off x="2495160" y="348012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50" name="CustomShape 52"/>
            <p:cNvSpPr/>
            <p:nvPr/>
          </p:nvSpPr>
          <p:spPr>
            <a:xfrm>
              <a:off x="3792960" y="302184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51" name="CustomShape 53"/>
            <p:cNvSpPr/>
            <p:nvPr/>
          </p:nvSpPr>
          <p:spPr>
            <a:xfrm>
              <a:off x="3899880" y="180648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52" name="CustomShape 54"/>
            <p:cNvSpPr/>
            <p:nvPr/>
          </p:nvSpPr>
          <p:spPr>
            <a:xfrm>
              <a:off x="2687040" y="121932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53" name="CustomShape 55"/>
            <p:cNvSpPr/>
            <p:nvPr/>
          </p:nvSpPr>
          <p:spPr>
            <a:xfrm>
              <a:off x="1190520" y="1522800"/>
              <a:ext cx="34200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CustomShape 1"/>
          <p:cNvSpPr/>
          <p:nvPr/>
        </p:nvSpPr>
        <p:spPr>
          <a:xfrm>
            <a:off x="912960" y="492588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Graph Connectivity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55" name="CustomShape 2"/>
          <p:cNvSpPr/>
          <p:nvPr/>
        </p:nvSpPr>
        <p:spPr>
          <a:xfrm>
            <a:off x="912960" y="575496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Finding the Connected Components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56" name="CustomShape 3"/>
          <p:cNvSpPr/>
          <p:nvPr/>
        </p:nvSpPr>
        <p:spPr>
          <a:xfrm>
            <a:off x="3315240" y="990720"/>
            <a:ext cx="5557680" cy="3641760"/>
          </a:xfrm>
          <a:prstGeom prst="roundRect">
            <a:avLst>
              <a:gd name="adj" fmla="val 1203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0B2184C-18E6-4464-88E0-43E921CE3192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758" name="CustomShape 2"/>
          <p:cNvSpPr/>
          <p:nvPr/>
        </p:nvSpPr>
        <p:spPr>
          <a:xfrm>
            <a:off x="190440" y="1151280"/>
            <a:ext cx="475992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Connected component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of undirected graph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 sub-graph in which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any two nodes are connected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to each other by paths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E.g. the graph on the right consists of 3 connected components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59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Connectivity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60" name="Picture 2" descr=""/>
          <p:cNvPicPr/>
          <p:nvPr/>
        </p:nvPicPr>
        <p:blipFill>
          <a:blip r:embed="rId1"/>
          <a:stretch/>
        </p:blipFill>
        <p:spPr>
          <a:xfrm>
            <a:off x="5848200" y="1447920"/>
            <a:ext cx="5274360" cy="457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0EC54BB-74B2-4EC1-8106-7195528FB0A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762" name="CustomShape 2"/>
          <p:cNvSpPr/>
          <p:nvPr/>
        </p:nvSpPr>
        <p:spPr>
          <a:xfrm>
            <a:off x="190440" y="1151280"/>
            <a:ext cx="590292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Finding the connected components in a graph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Loop through all nodes and start a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DFS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/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BFS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traversing from any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unvisited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node</a:t>
            </a:r>
            <a:endParaRPr b="0" lang="en-US" sz="32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Each time you start a new traversal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You find a new connected component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63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Finding All Graph Connected Components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64" name="Picture 5" descr=""/>
          <p:cNvPicPr/>
          <p:nvPr/>
        </p:nvPicPr>
        <p:blipFill>
          <a:blip r:embed="rId1"/>
          <a:stretch/>
        </p:blipFill>
        <p:spPr>
          <a:xfrm>
            <a:off x="5942160" y="1905120"/>
            <a:ext cx="5506920" cy="390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9095E0B-DE6C-4D2C-ADA3-08670C84D55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766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Connected Components: Algorithm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67" name="CustomShape 3"/>
          <p:cNvSpPr/>
          <p:nvPr/>
        </p:nvSpPr>
        <p:spPr>
          <a:xfrm>
            <a:off x="455760" y="1256040"/>
            <a:ext cx="5166360" cy="484164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visited[] = false;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foreach 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from graph 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if (not visited[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])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DFS(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countOfComponents++;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2768" name="Group 4"/>
          <p:cNvGrpSpPr/>
          <p:nvPr/>
        </p:nvGrpSpPr>
        <p:grpSpPr>
          <a:xfrm>
            <a:off x="1144440" y="5240880"/>
            <a:ext cx="1760400" cy="1184040"/>
            <a:chOff x="1144440" y="5240880"/>
            <a:chExt cx="1760400" cy="1184040"/>
          </a:xfrm>
        </p:grpSpPr>
        <p:sp>
          <p:nvSpPr>
            <p:cNvPr id="2769" name="CustomShape 5"/>
            <p:cNvSpPr/>
            <p:nvPr/>
          </p:nvSpPr>
          <p:spPr>
            <a:xfrm>
              <a:off x="2461320" y="5240880"/>
              <a:ext cx="443520" cy="405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70" name="CustomShape 6"/>
            <p:cNvSpPr/>
            <p:nvPr/>
          </p:nvSpPr>
          <p:spPr>
            <a:xfrm>
              <a:off x="1677600" y="6019920"/>
              <a:ext cx="420480" cy="405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71" name="CustomShape 7"/>
            <p:cNvSpPr/>
            <p:nvPr/>
          </p:nvSpPr>
          <p:spPr>
            <a:xfrm flipH="1">
              <a:off x="2036160" y="5587560"/>
              <a:ext cx="487800" cy="490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2" name="CustomShape 8"/>
            <p:cNvSpPr/>
            <p:nvPr/>
          </p:nvSpPr>
          <p:spPr>
            <a:xfrm>
              <a:off x="1144440" y="5259600"/>
              <a:ext cx="443520" cy="405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73" name="CustomShape 9"/>
            <p:cNvSpPr/>
            <p:nvPr/>
          </p:nvSpPr>
          <p:spPr>
            <a:xfrm flipV="1">
              <a:off x="1588680" y="5442480"/>
              <a:ext cx="871560" cy="17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4" name="CustomShape 10"/>
            <p:cNvSpPr/>
            <p:nvPr/>
          </p:nvSpPr>
          <p:spPr>
            <a:xfrm flipH="1" flipV="1">
              <a:off x="1364040" y="5664960"/>
              <a:ext cx="371880" cy="412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75" name="Group 11"/>
          <p:cNvGrpSpPr/>
          <p:nvPr/>
        </p:nvGrpSpPr>
        <p:grpSpPr>
          <a:xfrm>
            <a:off x="3140280" y="5274720"/>
            <a:ext cx="1059480" cy="1056960"/>
            <a:chOff x="3140280" y="5274720"/>
            <a:chExt cx="1059480" cy="1056960"/>
          </a:xfrm>
        </p:grpSpPr>
        <p:sp>
          <p:nvSpPr>
            <p:cNvPr id="2776" name="CustomShape 12"/>
            <p:cNvSpPr/>
            <p:nvPr/>
          </p:nvSpPr>
          <p:spPr>
            <a:xfrm>
              <a:off x="3140280" y="5926680"/>
              <a:ext cx="420480" cy="405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77" name="CustomShape 13"/>
            <p:cNvSpPr/>
            <p:nvPr/>
          </p:nvSpPr>
          <p:spPr>
            <a:xfrm>
              <a:off x="3756240" y="5274720"/>
              <a:ext cx="443520" cy="405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78" name="CustomShape 14"/>
            <p:cNvSpPr/>
            <p:nvPr/>
          </p:nvSpPr>
          <p:spPr>
            <a:xfrm flipV="1">
              <a:off x="3500280" y="5619960"/>
              <a:ext cx="319680" cy="363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79" name="CustomShape 15"/>
          <p:cNvSpPr/>
          <p:nvPr/>
        </p:nvSpPr>
        <p:spPr>
          <a:xfrm>
            <a:off x="4505040" y="594468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H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0" name="CustomShape 16"/>
          <p:cNvSpPr/>
          <p:nvPr/>
        </p:nvSpPr>
        <p:spPr>
          <a:xfrm>
            <a:off x="5844960" y="1256040"/>
            <a:ext cx="5887440" cy="404964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DFS (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if (not visited[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])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{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foreach 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in 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.children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DFS(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81" name="CustomShape 17"/>
          <p:cNvSpPr/>
          <p:nvPr/>
        </p:nvSpPr>
        <p:spPr>
          <a:xfrm>
            <a:off x="6717240" y="531108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2" name="CustomShape 18"/>
          <p:cNvSpPr/>
          <p:nvPr/>
        </p:nvSpPr>
        <p:spPr>
          <a:xfrm>
            <a:off x="5997240" y="6071040"/>
            <a:ext cx="42048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J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3" name="CustomShape 19"/>
          <p:cNvSpPr/>
          <p:nvPr/>
        </p:nvSpPr>
        <p:spPr>
          <a:xfrm flipH="1">
            <a:off x="6356520" y="5657760"/>
            <a:ext cx="424080" cy="47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4" name="CustomShape 20"/>
          <p:cNvSpPr/>
          <p:nvPr/>
        </p:nvSpPr>
        <p:spPr>
          <a:xfrm>
            <a:off x="5585760" y="527472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5" name="CustomShape 21"/>
          <p:cNvSpPr/>
          <p:nvPr/>
        </p:nvSpPr>
        <p:spPr>
          <a:xfrm>
            <a:off x="6030360" y="5477760"/>
            <a:ext cx="685800" cy="3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6" name="CustomShape 22"/>
          <p:cNvSpPr/>
          <p:nvPr/>
        </p:nvSpPr>
        <p:spPr>
          <a:xfrm flipH="1" flipV="1">
            <a:off x="5807160" y="5680080"/>
            <a:ext cx="249840" cy="44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7" name="CustomShape 23"/>
          <p:cNvSpPr/>
          <p:nvPr/>
        </p:nvSpPr>
        <p:spPr>
          <a:xfrm>
            <a:off x="7459920" y="5977800"/>
            <a:ext cx="42048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8" name="CustomShape 24"/>
          <p:cNvSpPr/>
          <p:nvPr/>
        </p:nvSpPr>
        <p:spPr>
          <a:xfrm>
            <a:off x="8075520" y="518148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9" name="CustomShape 25"/>
          <p:cNvSpPr/>
          <p:nvPr/>
        </p:nvSpPr>
        <p:spPr>
          <a:xfrm flipV="1">
            <a:off x="7819920" y="5527440"/>
            <a:ext cx="319680" cy="50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0" name="CustomShape 26"/>
          <p:cNvSpPr/>
          <p:nvPr/>
        </p:nvSpPr>
        <p:spPr>
          <a:xfrm>
            <a:off x="8520120" y="591156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91" name="CustomShape 27"/>
          <p:cNvSpPr/>
          <p:nvPr/>
        </p:nvSpPr>
        <p:spPr>
          <a:xfrm flipV="1">
            <a:off x="7161480" y="5383080"/>
            <a:ext cx="912960" cy="12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2" name="CustomShape 28"/>
          <p:cNvSpPr/>
          <p:nvPr/>
        </p:nvSpPr>
        <p:spPr>
          <a:xfrm>
            <a:off x="7096680" y="5657760"/>
            <a:ext cx="424080" cy="37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3" name="CustomShape 29"/>
          <p:cNvSpPr/>
          <p:nvPr/>
        </p:nvSpPr>
        <p:spPr>
          <a:xfrm flipV="1">
            <a:off x="6418800" y="6180120"/>
            <a:ext cx="1040040" cy="9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4" name="CustomShape 30"/>
          <p:cNvSpPr/>
          <p:nvPr/>
        </p:nvSpPr>
        <p:spPr>
          <a:xfrm flipH="1">
            <a:off x="7880040" y="6114240"/>
            <a:ext cx="637560" cy="6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5" name="CustomShape 31"/>
          <p:cNvSpPr/>
          <p:nvPr/>
        </p:nvSpPr>
        <p:spPr>
          <a:xfrm>
            <a:off x="9597960" y="519552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Q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96" name="CustomShape 32"/>
          <p:cNvSpPr/>
          <p:nvPr/>
        </p:nvSpPr>
        <p:spPr>
          <a:xfrm>
            <a:off x="9820440" y="5601240"/>
            <a:ext cx="360" cy="40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7" name="CustomShape 33"/>
          <p:cNvSpPr/>
          <p:nvPr/>
        </p:nvSpPr>
        <p:spPr>
          <a:xfrm>
            <a:off x="10716480" y="6012360"/>
            <a:ext cx="42048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98" name="CustomShape 34"/>
          <p:cNvSpPr/>
          <p:nvPr/>
        </p:nvSpPr>
        <p:spPr>
          <a:xfrm>
            <a:off x="10755360" y="524088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99" name="CustomShape 35"/>
          <p:cNvSpPr/>
          <p:nvPr/>
        </p:nvSpPr>
        <p:spPr>
          <a:xfrm flipV="1">
            <a:off x="10927440" y="5645880"/>
            <a:ext cx="4896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0" name="CustomShape 36"/>
          <p:cNvSpPr/>
          <p:nvPr/>
        </p:nvSpPr>
        <p:spPr>
          <a:xfrm>
            <a:off x="10042560" y="5398200"/>
            <a:ext cx="711720" cy="4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1" name="CustomShape 37"/>
          <p:cNvSpPr/>
          <p:nvPr/>
        </p:nvSpPr>
        <p:spPr>
          <a:xfrm>
            <a:off x="9977400" y="5541840"/>
            <a:ext cx="799920" cy="52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2" name="CustomShape 38"/>
          <p:cNvSpPr/>
          <p:nvPr/>
        </p:nvSpPr>
        <p:spPr>
          <a:xfrm flipV="1">
            <a:off x="10042560" y="6212880"/>
            <a:ext cx="67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3" name="CustomShape 39"/>
          <p:cNvSpPr/>
          <p:nvPr/>
        </p:nvSpPr>
        <p:spPr>
          <a:xfrm>
            <a:off x="9597960" y="601236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B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04" name="CustomShape 40"/>
          <p:cNvSpPr/>
          <p:nvPr/>
        </p:nvSpPr>
        <p:spPr>
          <a:xfrm>
            <a:off x="4745880" y="525204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CustomShape 1"/>
          <p:cNvSpPr/>
          <p:nvPr/>
        </p:nvSpPr>
        <p:spPr>
          <a:xfrm>
            <a:off x="912960" y="3191760"/>
            <a:ext cx="10362240" cy="23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Finding the</a:t>
            </a:r>
            <a:br/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Connected Components</a:t>
            </a:r>
            <a:br/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in an Undirected Graph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806" name="CustomShape 2"/>
          <p:cNvSpPr/>
          <p:nvPr/>
        </p:nvSpPr>
        <p:spPr>
          <a:xfrm>
            <a:off x="912960" y="560556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807" name="Group 3"/>
          <p:cNvGrpSpPr/>
          <p:nvPr/>
        </p:nvGrpSpPr>
        <p:grpSpPr>
          <a:xfrm>
            <a:off x="1073880" y="1689840"/>
            <a:ext cx="1705680" cy="1368000"/>
            <a:chOff x="1073880" y="1689840"/>
            <a:chExt cx="1705680" cy="1368000"/>
          </a:xfrm>
        </p:grpSpPr>
        <p:sp>
          <p:nvSpPr>
            <p:cNvPr id="2808" name="CustomShape 4"/>
            <p:cNvSpPr/>
            <p:nvPr/>
          </p:nvSpPr>
          <p:spPr>
            <a:xfrm>
              <a:off x="2336040" y="1689840"/>
              <a:ext cx="443520" cy="405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09" name="CustomShape 5"/>
            <p:cNvSpPr/>
            <p:nvPr/>
          </p:nvSpPr>
          <p:spPr>
            <a:xfrm>
              <a:off x="1607400" y="2652840"/>
              <a:ext cx="420480" cy="405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10" name="CustomShape 6"/>
            <p:cNvSpPr/>
            <p:nvPr/>
          </p:nvSpPr>
          <p:spPr>
            <a:xfrm flipH="1">
              <a:off x="1965600" y="2036160"/>
              <a:ext cx="433080" cy="675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1" name="CustomShape 7"/>
            <p:cNvSpPr/>
            <p:nvPr/>
          </p:nvSpPr>
          <p:spPr>
            <a:xfrm>
              <a:off x="1073880" y="1892880"/>
              <a:ext cx="443520" cy="405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12" name="CustomShape 8"/>
            <p:cNvSpPr/>
            <p:nvPr/>
          </p:nvSpPr>
          <p:spPr>
            <a:xfrm flipV="1">
              <a:off x="1518480" y="1890360"/>
              <a:ext cx="816840" cy="201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3" name="CustomShape 9"/>
            <p:cNvSpPr/>
            <p:nvPr/>
          </p:nvSpPr>
          <p:spPr>
            <a:xfrm flipH="1" flipV="1">
              <a:off x="1293480" y="2297880"/>
              <a:ext cx="371880" cy="412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14" name="Group 10"/>
          <p:cNvGrpSpPr/>
          <p:nvPr/>
        </p:nvGrpSpPr>
        <p:grpSpPr>
          <a:xfrm>
            <a:off x="4209120" y="1441080"/>
            <a:ext cx="573120" cy="1310040"/>
            <a:chOff x="4209120" y="1441080"/>
            <a:chExt cx="573120" cy="1310040"/>
          </a:xfrm>
        </p:grpSpPr>
        <p:sp>
          <p:nvSpPr>
            <p:cNvPr id="2815" name="CustomShape 11"/>
            <p:cNvSpPr/>
            <p:nvPr/>
          </p:nvSpPr>
          <p:spPr>
            <a:xfrm>
              <a:off x="4209120" y="2346120"/>
              <a:ext cx="420480" cy="405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16" name="CustomShape 12"/>
            <p:cNvSpPr/>
            <p:nvPr/>
          </p:nvSpPr>
          <p:spPr>
            <a:xfrm>
              <a:off x="4338720" y="1441080"/>
              <a:ext cx="443520" cy="405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17" name="CustomShape 13"/>
            <p:cNvSpPr/>
            <p:nvPr/>
          </p:nvSpPr>
          <p:spPr>
            <a:xfrm flipV="1">
              <a:off x="4420080" y="1845720"/>
              <a:ext cx="140040" cy="49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18" name="CustomShape 14"/>
          <p:cNvSpPr/>
          <p:nvPr/>
        </p:nvSpPr>
        <p:spPr>
          <a:xfrm>
            <a:off x="3045240" y="230256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H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19" name="CustomShape 15"/>
          <p:cNvSpPr/>
          <p:nvPr/>
        </p:nvSpPr>
        <p:spPr>
          <a:xfrm flipV="1" rot="10800000">
            <a:off x="8348760" y="3404880"/>
            <a:ext cx="443520" cy="40248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0" name="CustomShape 16"/>
          <p:cNvSpPr/>
          <p:nvPr/>
        </p:nvSpPr>
        <p:spPr>
          <a:xfrm flipV="1" rot="10800000">
            <a:off x="7365240" y="2292840"/>
            <a:ext cx="420480" cy="40248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J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1" name="CustomShape 17"/>
          <p:cNvSpPr/>
          <p:nvPr/>
        </p:nvSpPr>
        <p:spPr>
          <a:xfrm flipH="1" flipV="1">
            <a:off x="6460920" y="1427040"/>
            <a:ext cx="618480" cy="82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2" name="CustomShape 18"/>
          <p:cNvSpPr/>
          <p:nvPr/>
        </p:nvSpPr>
        <p:spPr>
          <a:xfrm flipV="1" rot="10800000">
            <a:off x="7029000" y="3273120"/>
            <a:ext cx="443520" cy="40248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3" name="CustomShape 19"/>
          <p:cNvSpPr/>
          <p:nvPr/>
        </p:nvSpPr>
        <p:spPr>
          <a:xfrm>
            <a:off x="6140880" y="2265840"/>
            <a:ext cx="874080" cy="13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4" name="CustomShape 20"/>
          <p:cNvSpPr/>
          <p:nvPr/>
        </p:nvSpPr>
        <p:spPr>
          <a:xfrm flipH="1">
            <a:off x="5917320" y="1428480"/>
            <a:ext cx="243720" cy="63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5" name="CustomShape 21"/>
          <p:cNvSpPr/>
          <p:nvPr/>
        </p:nvSpPr>
        <p:spPr>
          <a:xfrm flipV="1" rot="10800000">
            <a:off x="8424360" y="2254320"/>
            <a:ext cx="420480" cy="40248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6" name="CustomShape 22"/>
          <p:cNvSpPr/>
          <p:nvPr/>
        </p:nvSpPr>
        <p:spPr>
          <a:xfrm flipV="1" rot="10800000">
            <a:off x="9341640" y="3420720"/>
            <a:ext cx="443520" cy="40248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7" name="CustomShape 23"/>
          <p:cNvSpPr/>
          <p:nvPr/>
        </p:nvSpPr>
        <p:spPr>
          <a:xfrm flipH="1">
            <a:off x="8230320" y="1662120"/>
            <a:ext cx="65520" cy="54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8" name="CustomShape 24"/>
          <p:cNvSpPr/>
          <p:nvPr/>
        </p:nvSpPr>
        <p:spPr>
          <a:xfrm flipV="1">
            <a:off x="8075520" y="1256400"/>
            <a:ext cx="443520" cy="40248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9" name="CustomShape 25"/>
          <p:cNvSpPr/>
          <p:nvPr/>
        </p:nvSpPr>
        <p:spPr>
          <a:xfrm>
            <a:off x="7460640" y="2397960"/>
            <a:ext cx="54684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0" name="CustomShape 26"/>
          <p:cNvSpPr/>
          <p:nvPr/>
        </p:nvSpPr>
        <p:spPr>
          <a:xfrm flipV="1">
            <a:off x="7238520" y="1448280"/>
            <a:ext cx="131760" cy="74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1" name="CustomShape 27"/>
          <p:cNvSpPr/>
          <p:nvPr/>
        </p:nvSpPr>
        <p:spPr>
          <a:xfrm flipV="1">
            <a:off x="6523200" y="1245600"/>
            <a:ext cx="636120" cy="3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2" name="CustomShape 28"/>
          <p:cNvSpPr/>
          <p:nvPr/>
        </p:nvSpPr>
        <p:spPr>
          <a:xfrm flipH="1" flipV="1">
            <a:off x="7581600" y="1246680"/>
            <a:ext cx="557280" cy="6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3" name="CustomShape 29"/>
          <p:cNvSpPr/>
          <p:nvPr/>
        </p:nvSpPr>
        <p:spPr>
          <a:xfrm>
            <a:off x="9329760" y="167652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Q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34" name="CustomShape 30"/>
          <p:cNvSpPr/>
          <p:nvPr/>
        </p:nvSpPr>
        <p:spPr>
          <a:xfrm flipH="1">
            <a:off x="9487800" y="2082240"/>
            <a:ext cx="62640" cy="73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5" name="CustomShape 31"/>
          <p:cNvSpPr/>
          <p:nvPr/>
        </p:nvSpPr>
        <p:spPr>
          <a:xfrm>
            <a:off x="10464840" y="2666160"/>
            <a:ext cx="42048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36" name="CustomShape 32"/>
          <p:cNvSpPr/>
          <p:nvPr/>
        </p:nvSpPr>
        <p:spPr>
          <a:xfrm>
            <a:off x="10602720" y="167652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37" name="CustomShape 33"/>
          <p:cNvSpPr/>
          <p:nvPr/>
        </p:nvSpPr>
        <p:spPr>
          <a:xfrm flipV="1">
            <a:off x="10675800" y="2080800"/>
            <a:ext cx="148320" cy="58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8" name="CustomShape 34"/>
          <p:cNvSpPr/>
          <p:nvPr/>
        </p:nvSpPr>
        <p:spPr>
          <a:xfrm>
            <a:off x="9774360" y="1879560"/>
            <a:ext cx="82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9" name="CustomShape 35"/>
          <p:cNvSpPr/>
          <p:nvPr/>
        </p:nvSpPr>
        <p:spPr>
          <a:xfrm>
            <a:off x="9709200" y="2022840"/>
            <a:ext cx="816120" cy="70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0" name="CustomShape 36"/>
          <p:cNvSpPr/>
          <p:nvPr/>
        </p:nvSpPr>
        <p:spPr>
          <a:xfrm flipV="1">
            <a:off x="9711000" y="2866680"/>
            <a:ext cx="753120" cy="15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1" name="CustomShape 37"/>
          <p:cNvSpPr/>
          <p:nvPr/>
        </p:nvSpPr>
        <p:spPr>
          <a:xfrm>
            <a:off x="9266400" y="281772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B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42" name="CustomShape 38"/>
          <p:cNvSpPr/>
          <p:nvPr/>
        </p:nvSpPr>
        <p:spPr>
          <a:xfrm>
            <a:off x="3267360" y="1224360"/>
            <a:ext cx="443520" cy="4050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573D00F-0A08-45AE-BDE1-3576FA0760DB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Path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(in directed graph)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Sequence of nodes n</a:t>
            </a:r>
            <a:r>
              <a:rPr b="0" lang="en-US" sz="26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, n</a:t>
            </a:r>
            <a:r>
              <a:rPr b="0" lang="en-US" sz="26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, … n</a:t>
            </a:r>
            <a:r>
              <a:rPr b="0" lang="en-US" sz="26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k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Directed edge exists between each pair of nodes n</a:t>
            </a:r>
            <a:r>
              <a:rPr b="0" lang="en-US" sz="26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, n</a:t>
            </a:r>
            <a:r>
              <a:rPr b="0" lang="en-US" sz="26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i+1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Examples:</a:t>
            </a:r>
            <a:endParaRPr b="0" lang="en-US" sz="26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A, B, C is a path</a:t>
            </a:r>
            <a:endParaRPr b="0" lang="en-US" sz="26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N, G, A, B, C is a path</a:t>
            </a:r>
            <a:endParaRPr b="0" lang="en-US" sz="26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A, G, K is not a path</a:t>
            </a:r>
            <a:endParaRPr b="0" lang="en-US" sz="26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H, G, K, N is not a path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(5)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6170760" y="3406320"/>
            <a:ext cx="2915280" cy="1370520"/>
          </a:xfrm>
          <a:custGeom>
            <a:avLst/>
            <a:gdLst/>
            <a:ahLst/>
            <a:rect l="l" t="t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360">
            <a:solidFill>
              <a:schemeClr val="tx1">
                <a:lumMod val="40000"/>
                <a:lumOff val="60000"/>
              </a:schemeClr>
            </a:solidFill>
            <a:round/>
            <a:tailEnd len="med" type="triangle" w="med"/>
          </a:ln>
          <a:effectLst>
            <a:outerShdw algn="ctr" blurRad="63500" dir="5400000" dist="50760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297" name="Group 5"/>
          <p:cNvGrpSpPr/>
          <p:nvPr/>
        </p:nvGrpSpPr>
        <p:grpSpPr>
          <a:xfrm>
            <a:off x="6399360" y="3787200"/>
            <a:ext cx="4765680" cy="2383920"/>
            <a:chOff x="6399360" y="3787200"/>
            <a:chExt cx="4765680" cy="2383920"/>
          </a:xfrm>
        </p:grpSpPr>
        <p:sp>
          <p:nvSpPr>
            <p:cNvPr id="298" name="CustomShape 6"/>
            <p:cNvSpPr/>
            <p:nvPr/>
          </p:nvSpPr>
          <p:spPr>
            <a:xfrm>
              <a:off x="7801200" y="477792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99" name="CustomShape 7"/>
            <p:cNvSpPr/>
            <p:nvPr/>
          </p:nvSpPr>
          <p:spPr>
            <a:xfrm>
              <a:off x="8532720" y="3863520"/>
              <a:ext cx="61884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0" name="CustomShape 8"/>
            <p:cNvSpPr/>
            <p:nvPr/>
          </p:nvSpPr>
          <p:spPr>
            <a:xfrm>
              <a:off x="7237440" y="378720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1" name="CustomShape 9"/>
            <p:cNvSpPr/>
            <p:nvPr/>
          </p:nvSpPr>
          <p:spPr>
            <a:xfrm>
              <a:off x="6399360" y="4701600"/>
              <a:ext cx="55692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2" name="CustomShape 10"/>
            <p:cNvSpPr/>
            <p:nvPr/>
          </p:nvSpPr>
          <p:spPr>
            <a:xfrm flipH="1" flipV="1" rot="5400000">
              <a:off x="8189280" y="4424040"/>
              <a:ext cx="520200" cy="34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1"/>
            <p:cNvSpPr/>
            <p:nvPr/>
          </p:nvSpPr>
          <p:spPr>
            <a:xfrm rot="10800000">
              <a:off x="7826760" y="4066200"/>
              <a:ext cx="70596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12"/>
            <p:cNvSpPr/>
            <p:nvPr/>
          </p:nvSpPr>
          <p:spPr>
            <a:xfrm flipV="1" rot="16200000">
              <a:off x="7450200" y="4424760"/>
              <a:ext cx="514800" cy="350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13"/>
            <p:cNvSpPr/>
            <p:nvPr/>
          </p:nvSpPr>
          <p:spPr>
            <a:xfrm>
              <a:off x="6957360" y="4979880"/>
              <a:ext cx="84276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14"/>
            <p:cNvSpPr/>
            <p:nvPr/>
          </p:nvSpPr>
          <p:spPr>
            <a:xfrm rot="5400000">
              <a:off x="6839640" y="4298400"/>
              <a:ext cx="520200" cy="447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15"/>
            <p:cNvSpPr/>
            <p:nvPr/>
          </p:nvSpPr>
          <p:spPr>
            <a:xfrm>
              <a:off x="6932520" y="561600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8" name="CustomShape 16"/>
            <p:cNvSpPr/>
            <p:nvPr/>
          </p:nvSpPr>
          <p:spPr>
            <a:xfrm rot="5400000">
              <a:off x="7437240" y="5250600"/>
              <a:ext cx="443880" cy="447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17"/>
            <p:cNvSpPr/>
            <p:nvPr/>
          </p:nvSpPr>
          <p:spPr>
            <a:xfrm>
              <a:off x="8532720" y="561600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0" name="CustomShape 18"/>
            <p:cNvSpPr/>
            <p:nvPr/>
          </p:nvSpPr>
          <p:spPr>
            <a:xfrm flipH="1" rot="16200000">
              <a:off x="8226000" y="5303880"/>
              <a:ext cx="443880" cy="34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19"/>
            <p:cNvSpPr/>
            <p:nvPr/>
          </p:nvSpPr>
          <p:spPr>
            <a:xfrm flipV="1" rot="10800000">
              <a:off x="11165040" y="5205960"/>
              <a:ext cx="93456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20"/>
            <p:cNvSpPr/>
            <p:nvPr/>
          </p:nvSpPr>
          <p:spPr>
            <a:xfrm>
              <a:off x="9294840" y="4701600"/>
              <a:ext cx="587160" cy="5551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K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3" name="CustomShape 21"/>
            <p:cNvSpPr/>
            <p:nvPr/>
          </p:nvSpPr>
          <p:spPr>
            <a:xfrm rot="5400000">
              <a:off x="8948160" y="5263920"/>
              <a:ext cx="520200" cy="34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CustomShape 1"/>
          <p:cNvSpPr/>
          <p:nvPr/>
        </p:nvSpPr>
        <p:spPr>
          <a:xfrm>
            <a:off x="912960" y="482076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844" name="CustomShape 2"/>
          <p:cNvSpPr/>
          <p:nvPr/>
        </p:nvSpPr>
        <p:spPr>
          <a:xfrm>
            <a:off x="912960" y="569880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Ordering a Graph by Set of Dependencies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45" name="CustomShape 3"/>
          <p:cNvSpPr/>
          <p:nvPr/>
        </p:nvSpPr>
        <p:spPr>
          <a:xfrm>
            <a:off x="3808440" y="1066680"/>
            <a:ext cx="4570920" cy="3427920"/>
          </a:xfrm>
          <a:prstGeom prst="roundRect">
            <a:avLst>
              <a:gd name="adj" fmla="val 5606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46" name="Picture 2" descr=""/>
          <p:cNvPicPr/>
          <p:nvPr/>
        </p:nvPicPr>
        <p:blipFill>
          <a:blip r:embed="rId2"/>
          <a:stretch/>
        </p:blipFill>
        <p:spPr>
          <a:xfrm>
            <a:off x="8228160" y="1550880"/>
            <a:ext cx="3427920" cy="2445840"/>
          </a:xfrm>
          <a:prstGeom prst="rect">
            <a:avLst/>
          </a:prstGeom>
          <a:ln>
            <a:noFill/>
          </a:ln>
          <a:scene3d>
            <a:camera prst="perspectiveHeroicExtremeLeftFacing"/>
            <a:lightRig dir="t" rig="threePt"/>
          </a:scene3d>
        </p:spPr>
      </p:pic>
      <p:pic>
        <p:nvPicPr>
          <p:cNvPr id="2847" name="Picture 3" descr=""/>
          <p:cNvPicPr/>
          <p:nvPr/>
        </p:nvPicPr>
        <p:blipFill>
          <a:blip r:embed="rId3"/>
          <a:stretch/>
        </p:blipFill>
        <p:spPr>
          <a:xfrm>
            <a:off x="546480" y="1622160"/>
            <a:ext cx="3260880" cy="2317680"/>
          </a:xfrm>
          <a:prstGeom prst="rect">
            <a:avLst/>
          </a:prstGeom>
          <a:ln>
            <a:noFill/>
          </a:ln>
          <a:scene3d>
            <a:camera prst="perspectiveHeroicExtremeRightFacing"/>
            <a:lightRig dir="t" rig="threePt"/>
          </a:scene3d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E9649A9-A7E7-4BC5-A1F2-4AD182C1495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4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Topological sorting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(ordering) of a directed graph 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Linear ordering of its vertices, such that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For every directed edge from vertex </a:t>
            </a:r>
            <a:r>
              <a:rPr b="1" i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to vertex </a:t>
            </a:r>
            <a:r>
              <a:rPr b="1" i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,</a:t>
            </a:r>
            <a:br/>
            <a:r>
              <a:rPr b="1" i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comes before </a:t>
            </a:r>
            <a:r>
              <a:rPr b="1" i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in the ordering</a:t>
            </a:r>
            <a:endParaRPr b="0" lang="en-US" sz="32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Example: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7 → 5 → 3 → 11 → 8 → 2 → 9 → 10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3 → 5 → 7 → 8 → 11 → 2 → 9 → 10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5 → 7 → 3 → 8 → 11 → 10 → 9 → 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5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851" name="Group 4"/>
          <p:cNvGrpSpPr/>
          <p:nvPr/>
        </p:nvGrpSpPr>
        <p:grpSpPr>
          <a:xfrm>
            <a:off x="8163360" y="3825000"/>
            <a:ext cx="4277160" cy="3322440"/>
            <a:chOff x="8163360" y="3825000"/>
            <a:chExt cx="4277160" cy="3322440"/>
          </a:xfrm>
        </p:grpSpPr>
        <p:sp>
          <p:nvSpPr>
            <p:cNvPr id="2852" name="CustomShape 5"/>
            <p:cNvSpPr/>
            <p:nvPr/>
          </p:nvSpPr>
          <p:spPr>
            <a:xfrm flipV="1" rot="10800000">
              <a:off x="11537640" y="6080760"/>
              <a:ext cx="543600" cy="487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9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53" name="CustomShape 6"/>
            <p:cNvSpPr/>
            <p:nvPr/>
          </p:nvSpPr>
          <p:spPr>
            <a:xfrm flipV="1" rot="10800000">
              <a:off x="10361520" y="6200280"/>
              <a:ext cx="515520" cy="487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11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54" name="CustomShape 7"/>
            <p:cNvSpPr/>
            <p:nvPr/>
          </p:nvSpPr>
          <p:spPr>
            <a:xfrm flipV="1">
              <a:off x="9329400" y="4860360"/>
              <a:ext cx="573840" cy="118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5" name="CustomShape 8"/>
            <p:cNvSpPr/>
            <p:nvPr/>
          </p:nvSpPr>
          <p:spPr>
            <a:xfrm flipV="1" rot="10800000">
              <a:off x="9707400" y="7052400"/>
              <a:ext cx="543600" cy="487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56" name="CustomShape 9"/>
            <p:cNvSpPr/>
            <p:nvPr/>
          </p:nvSpPr>
          <p:spPr>
            <a:xfrm flipH="1">
              <a:off x="8538480" y="5153760"/>
              <a:ext cx="347760" cy="50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7" name="CustomShape 10"/>
            <p:cNvSpPr/>
            <p:nvPr/>
          </p:nvSpPr>
          <p:spPr>
            <a:xfrm flipV="1" rot="10800000">
              <a:off x="11882160" y="5045040"/>
              <a:ext cx="515520" cy="487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8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58" name="CustomShape 11"/>
            <p:cNvSpPr/>
            <p:nvPr/>
          </p:nvSpPr>
          <p:spPr>
            <a:xfrm flipV="1" rot="10800000">
              <a:off x="11496240" y="7147440"/>
              <a:ext cx="543600" cy="487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10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59" name="CustomShape 12"/>
            <p:cNvSpPr/>
            <p:nvPr/>
          </p:nvSpPr>
          <p:spPr>
            <a:xfrm flipH="1">
              <a:off x="10327320" y="5262480"/>
              <a:ext cx="558000" cy="491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0" name="CustomShape 13"/>
            <p:cNvSpPr/>
            <p:nvPr/>
          </p:nvSpPr>
          <p:spPr>
            <a:xfrm flipV="1" rot="10800000">
              <a:off x="12440520" y="6309360"/>
              <a:ext cx="543600" cy="487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61" name="CustomShape 14"/>
            <p:cNvSpPr/>
            <p:nvPr/>
          </p:nvSpPr>
          <p:spPr>
            <a:xfrm flipH="1">
              <a:off x="10176120" y="3998520"/>
              <a:ext cx="231120" cy="61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2" name="CustomShape 15"/>
            <p:cNvSpPr/>
            <p:nvPr/>
          </p:nvSpPr>
          <p:spPr>
            <a:xfrm flipH="1" flipV="1">
              <a:off x="10773720" y="3997800"/>
              <a:ext cx="304560" cy="846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3" name="CustomShape 16"/>
            <p:cNvSpPr/>
            <p:nvPr/>
          </p:nvSpPr>
          <p:spPr>
            <a:xfrm>
              <a:off x="8163360" y="4746600"/>
              <a:ext cx="648360" cy="23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4" name="CustomShape 17"/>
            <p:cNvSpPr/>
            <p:nvPr/>
          </p:nvSpPr>
          <p:spPr>
            <a:xfrm flipV="1" rot="10800000">
              <a:off x="9251640" y="5966280"/>
              <a:ext cx="543600" cy="487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65" name="CustomShape 18"/>
            <p:cNvSpPr/>
            <p:nvPr/>
          </p:nvSpPr>
          <p:spPr>
            <a:xfrm>
              <a:off x="9022320" y="4138200"/>
              <a:ext cx="47520" cy="597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6" name="CustomShape 19"/>
            <p:cNvSpPr/>
            <p:nvPr/>
          </p:nvSpPr>
          <p:spPr>
            <a:xfrm flipV="1" rot="10800000">
              <a:off x="10383120" y="5113440"/>
              <a:ext cx="543600" cy="487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67" name="CustomShape 20"/>
            <p:cNvSpPr/>
            <p:nvPr/>
          </p:nvSpPr>
          <p:spPr>
            <a:xfrm flipV="1">
              <a:off x="9294840" y="3825000"/>
              <a:ext cx="1037160" cy="6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8" name="CustomShape 21"/>
            <p:cNvSpPr/>
            <p:nvPr/>
          </p:nvSpPr>
          <p:spPr>
            <a:xfrm>
              <a:off x="9253800" y="5153760"/>
              <a:ext cx="688320" cy="600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CustomShape 1"/>
          <p:cNvSpPr/>
          <p:nvPr/>
        </p:nvSpPr>
        <p:spPr>
          <a:xfrm>
            <a:off x="1156068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ADB5D20-5853-43F7-8519-198B4C81AA50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870" name="CustomShape 2"/>
          <p:cNvSpPr/>
          <p:nvPr/>
        </p:nvSpPr>
        <p:spPr>
          <a:xfrm>
            <a:off x="18468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We have a set of learning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topics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with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dependencies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Order the topics in such order that all dependencies are met</a:t>
            </a:r>
            <a:endParaRPr b="0" lang="en-US" sz="26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Example: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Loops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depend on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variables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conditionals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and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IDEs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Variables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depend on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IDEs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Bits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depend on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variables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and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loops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Conditionals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depend on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variables</a:t>
            </a:r>
            <a:endParaRPr b="0" lang="en-US" sz="26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Ordering: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IDEs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variables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loops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bits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71" name="CustomShape 3"/>
          <p:cNvSpPr/>
          <p:nvPr/>
        </p:nvSpPr>
        <p:spPr>
          <a:xfrm>
            <a:off x="18288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 – Example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872" name="Group 4"/>
          <p:cNvGrpSpPr/>
          <p:nvPr/>
        </p:nvGrpSpPr>
        <p:grpSpPr>
          <a:xfrm>
            <a:off x="7680960" y="3566160"/>
            <a:ext cx="4236120" cy="3067920"/>
            <a:chOff x="7680960" y="3566160"/>
            <a:chExt cx="4236120" cy="3067920"/>
          </a:xfrm>
        </p:grpSpPr>
        <p:sp>
          <p:nvSpPr>
            <p:cNvPr id="2873" name="CustomShape 5"/>
            <p:cNvSpPr/>
            <p:nvPr/>
          </p:nvSpPr>
          <p:spPr>
            <a:xfrm flipV="1" rot="10800000">
              <a:off x="9180360" y="5922720"/>
              <a:ext cx="149940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variables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74" name="CustomShape 6"/>
            <p:cNvSpPr/>
            <p:nvPr/>
          </p:nvSpPr>
          <p:spPr>
            <a:xfrm flipV="1" rot="10800000">
              <a:off x="10460520" y="4182480"/>
              <a:ext cx="837000" cy="6166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IDEs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75" name="CustomShape 7"/>
            <p:cNvSpPr/>
            <p:nvPr/>
          </p:nvSpPr>
          <p:spPr>
            <a:xfrm flipV="1" rot="10800000">
              <a:off x="9685800" y="5280120"/>
              <a:ext cx="1602720" cy="134280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6" name="CustomShape 8"/>
            <p:cNvSpPr/>
            <p:nvPr/>
          </p:nvSpPr>
          <p:spPr>
            <a:xfrm flipV="1" rot="10800000">
              <a:off x="10958040" y="5188320"/>
              <a:ext cx="2039400" cy="715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conditionals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77" name="CustomShape 9"/>
            <p:cNvSpPr/>
            <p:nvPr/>
          </p:nvSpPr>
          <p:spPr>
            <a:xfrm flipV="1" rot="10800000">
              <a:off x="11917080" y="5964840"/>
              <a:ext cx="118224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loops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78" name="CustomShape 10"/>
            <p:cNvSpPr/>
            <p:nvPr/>
          </p:nvSpPr>
          <p:spPr>
            <a:xfrm>
              <a:off x="9198720" y="5579640"/>
              <a:ext cx="1540800" cy="25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9" name="CustomShape 11"/>
            <p:cNvSpPr/>
            <p:nvPr/>
          </p:nvSpPr>
          <p:spPr>
            <a:xfrm>
              <a:off x="10360080" y="3993120"/>
              <a:ext cx="1389240" cy="136980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0" name="CustomShape 12"/>
            <p:cNvSpPr/>
            <p:nvPr/>
          </p:nvSpPr>
          <p:spPr>
            <a:xfrm>
              <a:off x="10958040" y="4880880"/>
              <a:ext cx="372960" cy="38160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1" name="CustomShape 13"/>
            <p:cNvSpPr/>
            <p:nvPr/>
          </p:nvSpPr>
          <p:spPr>
            <a:xfrm flipV="1" rot="10800000">
              <a:off x="10523520" y="6634080"/>
              <a:ext cx="110520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bits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82" name="CustomShape 14"/>
            <p:cNvSpPr/>
            <p:nvPr/>
          </p:nvSpPr>
          <p:spPr>
            <a:xfrm rot="5400000">
              <a:off x="10756080" y="5716800"/>
              <a:ext cx="343440" cy="80856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3" name="CustomShape 15"/>
            <p:cNvSpPr/>
            <p:nvPr/>
          </p:nvSpPr>
          <p:spPr>
            <a:xfrm flipH="1" rot="16200000">
              <a:off x="8746920" y="5624280"/>
              <a:ext cx="370440" cy="96696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4" name="CustomShape 16"/>
            <p:cNvSpPr/>
            <p:nvPr/>
          </p:nvSpPr>
          <p:spPr>
            <a:xfrm flipH="1" flipV="1" rot="5400000">
              <a:off x="8505360" y="4822560"/>
              <a:ext cx="354600" cy="46800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6149C70-1ED9-4C67-8087-898DA812F15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8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Rules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Undirected graphs cannot be sorted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Graphs with cycles cannot be sorted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Sorting is not unique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Various sorting algorithms exists and they give different results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8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 – Rules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88" name="Picture 4" descr=""/>
          <p:cNvPicPr/>
          <p:nvPr/>
        </p:nvPicPr>
        <p:blipFill>
          <a:blip r:embed="rId1"/>
          <a:stretch/>
        </p:blipFill>
        <p:spPr>
          <a:xfrm>
            <a:off x="7409160" y="1178280"/>
            <a:ext cx="2029320" cy="1424160"/>
          </a:xfrm>
          <a:prstGeom prst="rect">
            <a:avLst/>
          </a:prstGeom>
          <a:ln>
            <a:noFill/>
          </a:ln>
        </p:spPr>
      </p:pic>
      <p:pic>
        <p:nvPicPr>
          <p:cNvPr id="2889" name="Picture 19" descr=""/>
          <p:cNvPicPr/>
          <p:nvPr/>
        </p:nvPicPr>
        <p:blipFill>
          <a:blip r:embed="rId2"/>
          <a:stretch/>
        </p:blipFill>
        <p:spPr>
          <a:xfrm>
            <a:off x="7402680" y="4552560"/>
            <a:ext cx="3186360" cy="1009080"/>
          </a:xfrm>
          <a:prstGeom prst="rect">
            <a:avLst/>
          </a:prstGeom>
          <a:ln>
            <a:noFill/>
          </a:ln>
        </p:spPr>
      </p:pic>
      <p:pic>
        <p:nvPicPr>
          <p:cNvPr id="2890" name="Picture 20" descr=""/>
          <p:cNvPicPr/>
          <p:nvPr/>
        </p:nvPicPr>
        <p:blipFill>
          <a:blip r:embed="rId3"/>
          <a:stretch/>
        </p:blipFill>
        <p:spPr>
          <a:xfrm>
            <a:off x="7409160" y="2944440"/>
            <a:ext cx="3173400" cy="111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F2E359A-09B3-4817-AE2C-AE75DEB3F5A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92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Source removal top-sort algorithm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endParaRPr b="0" lang="en-US" sz="3400" spc="-1" strike="noStrike">
              <a:latin typeface="Arial"/>
            </a:endParaRPr>
          </a:p>
          <a:p>
            <a:pPr lvl="1" marL="982800" indent="-44964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Calibri"/>
              <a:buAutoNum type="arabicPeriod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Create an empty list</a:t>
            </a:r>
            <a:endParaRPr b="0" lang="en-US" sz="3200" spc="-1" strike="noStrike">
              <a:latin typeface="Arial"/>
            </a:endParaRPr>
          </a:p>
          <a:p>
            <a:pPr marL="37800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Repeat until the graph is empty:</a:t>
            </a:r>
            <a:endParaRPr b="0" lang="en-US" sz="3200" spc="-1" strike="noStrike">
              <a:latin typeface="Arial"/>
            </a:endParaRPr>
          </a:p>
          <a:p>
            <a:pPr lvl="1" marL="982800" indent="-44964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Calibri"/>
              <a:buAutoNum type="arabicPeriod" startAt="2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Find a node without incoming edges</a:t>
            </a:r>
            <a:endParaRPr b="0" lang="en-US" sz="3200" spc="-1" strike="noStrike">
              <a:latin typeface="Arial"/>
            </a:endParaRPr>
          </a:p>
          <a:p>
            <a:pPr lvl="1" marL="982800" indent="-44964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Calibri"/>
              <a:buAutoNum type="arabicPeriod" startAt="2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Print this node</a:t>
            </a:r>
            <a:endParaRPr b="0" lang="en-US" sz="3200" spc="-1" strike="noStrike">
              <a:latin typeface="Arial"/>
            </a:endParaRPr>
          </a:p>
          <a:p>
            <a:pPr lvl="1" marL="982800" indent="-44964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Calibri"/>
              <a:buAutoNum type="arabicPeriod" startAt="2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Remove the edge from the graph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93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Sorting: </a:t>
            </a:r>
            <a:r>
              <a:rPr b="1" lang="en-US" sz="3800" spc="-1" strike="noStrike">
                <a:solidFill>
                  <a:srgbClr val="f3cd60"/>
                </a:solidFill>
                <a:latin typeface="Calibri"/>
                <a:ea typeface="DejaVu Sans"/>
              </a:rPr>
              <a:t>Source Removal Algorithm</a:t>
            </a:r>
            <a:endParaRPr b="0" lang="en-US" sz="3800" spc="-1" strike="noStrike">
              <a:latin typeface="Arial"/>
            </a:endParaRPr>
          </a:p>
        </p:txBody>
      </p:sp>
      <p:pic>
        <p:nvPicPr>
          <p:cNvPr id="2894" name="Picture 28" descr=""/>
          <p:cNvPicPr/>
          <p:nvPr/>
        </p:nvPicPr>
        <p:blipFill>
          <a:blip r:embed="rId1"/>
          <a:stretch/>
        </p:blipFill>
        <p:spPr>
          <a:xfrm>
            <a:off x="8082360" y="3429000"/>
            <a:ext cx="3461040" cy="228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A0DC6E0-87C6-47C9-A5FC-6D36A83EE81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96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Source Removal Algorithm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97" name="CustomShape 3"/>
          <p:cNvSpPr/>
          <p:nvPr/>
        </p:nvSpPr>
        <p:spPr>
          <a:xfrm>
            <a:off x="757080" y="1246320"/>
            <a:ext cx="10670040" cy="54622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L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← empty list that will hold the sorted elements (output)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← set of all nodes with no incoming edges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while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is non-empty do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remove some node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from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append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to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node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with an edge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: {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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remove edge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from the graph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has no other incoming edges then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insert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into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graph is empty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L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(a topologically sorted order)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else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"Error: graph has at least one cycle"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C61F52E-2C69-4BF3-B50C-F5F1DA231D6E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899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Step #1: Find a Node with No Incoming Edges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900" name="Group 3"/>
          <p:cNvGrpSpPr/>
          <p:nvPr/>
        </p:nvGrpSpPr>
        <p:grpSpPr>
          <a:xfrm>
            <a:off x="4146480" y="1600200"/>
            <a:ext cx="5266440" cy="3351600"/>
            <a:chOff x="4146480" y="1600200"/>
            <a:chExt cx="5266440" cy="3351600"/>
          </a:xfrm>
        </p:grpSpPr>
        <p:sp>
          <p:nvSpPr>
            <p:cNvPr id="2901" name="CustomShape 4"/>
            <p:cNvSpPr/>
            <p:nvPr/>
          </p:nvSpPr>
          <p:spPr>
            <a:xfrm>
              <a:off x="4146480" y="167652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A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02" name="CustomShape 5"/>
            <p:cNvSpPr/>
            <p:nvPr/>
          </p:nvSpPr>
          <p:spPr>
            <a:xfrm>
              <a:off x="414648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03" name="CustomShape 6"/>
            <p:cNvSpPr/>
            <p:nvPr/>
          </p:nvSpPr>
          <p:spPr>
            <a:xfrm>
              <a:off x="6475320" y="34290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04" name="CustomShape 7"/>
            <p:cNvSpPr/>
            <p:nvPr/>
          </p:nvSpPr>
          <p:spPr>
            <a:xfrm>
              <a:off x="6475320" y="16002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B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05" name="CustomShape 8"/>
            <p:cNvSpPr/>
            <p:nvPr/>
          </p:nvSpPr>
          <p:spPr>
            <a:xfrm>
              <a:off x="845676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06" name="CustomShape 9"/>
            <p:cNvSpPr/>
            <p:nvPr/>
          </p:nvSpPr>
          <p:spPr>
            <a:xfrm>
              <a:off x="7161120" y="3772080"/>
              <a:ext cx="1394640" cy="59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7" name="CustomShape 10"/>
            <p:cNvSpPr/>
            <p:nvPr/>
          </p:nvSpPr>
          <p:spPr>
            <a:xfrm flipV="1">
              <a:off x="4832280" y="1940760"/>
              <a:ext cx="164196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8" name="CustomShape 11"/>
            <p:cNvSpPr/>
            <p:nvPr/>
          </p:nvSpPr>
          <p:spPr>
            <a:xfrm>
              <a:off x="6818400" y="2286000"/>
              <a:ext cx="360" cy="114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9" name="CustomShape 12"/>
            <p:cNvSpPr/>
            <p:nvPr/>
          </p:nvSpPr>
          <p:spPr>
            <a:xfrm>
              <a:off x="4489560" y="2362320"/>
              <a:ext cx="360" cy="190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0" name="CustomShape 13"/>
            <p:cNvSpPr/>
            <p:nvPr/>
          </p:nvSpPr>
          <p:spPr>
            <a:xfrm flipH="1">
              <a:off x="4812480" y="3772080"/>
              <a:ext cx="1661040" cy="68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1" name="CustomShape 14"/>
            <p:cNvSpPr/>
            <p:nvPr/>
          </p:nvSpPr>
          <p:spPr>
            <a:xfrm>
              <a:off x="4832280" y="4610160"/>
              <a:ext cx="362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2" name="CustomShape 15"/>
            <p:cNvSpPr/>
            <p:nvPr/>
          </p:nvSpPr>
          <p:spPr>
            <a:xfrm>
              <a:off x="8728200" y="17524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13" name="CustomShape 16"/>
            <p:cNvSpPr/>
            <p:nvPr/>
          </p:nvSpPr>
          <p:spPr>
            <a:xfrm>
              <a:off x="7161120" y="1943280"/>
              <a:ext cx="1565640" cy="151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4" name="CustomShape 17"/>
            <p:cNvSpPr/>
            <p:nvPr/>
          </p:nvSpPr>
          <p:spPr>
            <a:xfrm flipH="1">
              <a:off x="7059240" y="2337840"/>
              <a:ext cx="1766520" cy="119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15" name="CustomShape 18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6" name="CustomShape 19"/>
          <p:cNvSpPr/>
          <p:nvPr/>
        </p:nvSpPr>
        <p:spPr>
          <a:xfrm>
            <a:off x="3338640" y="1828800"/>
            <a:ext cx="621000" cy="3798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917" name="CustomShape 20"/>
          <p:cNvSpPr/>
          <p:nvPr/>
        </p:nvSpPr>
        <p:spPr>
          <a:xfrm>
            <a:off x="493920" y="2513880"/>
            <a:ext cx="3084840" cy="1523880"/>
          </a:xfrm>
          <a:prstGeom prst="wedgeRoundRectCallout">
            <a:avLst>
              <a:gd name="adj1" fmla="val 68159"/>
              <a:gd name="adj2" fmla="val -59295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8" name="CustomShape 21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9" name="CustomShape 22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CustomShape 1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21" name="Group 2"/>
          <p:cNvGrpSpPr/>
          <p:nvPr/>
        </p:nvGrpSpPr>
        <p:grpSpPr>
          <a:xfrm>
            <a:off x="4146480" y="1600200"/>
            <a:ext cx="5266440" cy="3351600"/>
            <a:chOff x="4146480" y="1600200"/>
            <a:chExt cx="5266440" cy="3351600"/>
          </a:xfrm>
        </p:grpSpPr>
        <p:sp>
          <p:nvSpPr>
            <p:cNvPr id="2922" name="CustomShape 3"/>
            <p:cNvSpPr/>
            <p:nvPr/>
          </p:nvSpPr>
          <p:spPr>
            <a:xfrm>
              <a:off x="4146480" y="167652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A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23" name="CustomShape 4"/>
            <p:cNvSpPr/>
            <p:nvPr/>
          </p:nvSpPr>
          <p:spPr>
            <a:xfrm>
              <a:off x="414648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24" name="CustomShape 5"/>
            <p:cNvSpPr/>
            <p:nvPr/>
          </p:nvSpPr>
          <p:spPr>
            <a:xfrm>
              <a:off x="6475320" y="34290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25" name="CustomShape 6"/>
            <p:cNvSpPr/>
            <p:nvPr/>
          </p:nvSpPr>
          <p:spPr>
            <a:xfrm>
              <a:off x="6475320" y="16002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B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26" name="CustomShape 7"/>
            <p:cNvSpPr/>
            <p:nvPr/>
          </p:nvSpPr>
          <p:spPr>
            <a:xfrm>
              <a:off x="845676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27" name="CustomShape 8"/>
            <p:cNvSpPr/>
            <p:nvPr/>
          </p:nvSpPr>
          <p:spPr>
            <a:xfrm>
              <a:off x="7161120" y="3772080"/>
              <a:ext cx="1394640" cy="59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8" name="CustomShape 9"/>
            <p:cNvSpPr/>
            <p:nvPr/>
          </p:nvSpPr>
          <p:spPr>
            <a:xfrm flipV="1">
              <a:off x="4832280" y="1940760"/>
              <a:ext cx="1641960" cy="7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9" name="CustomShape 10"/>
            <p:cNvSpPr/>
            <p:nvPr/>
          </p:nvSpPr>
          <p:spPr>
            <a:xfrm>
              <a:off x="6818400" y="2286000"/>
              <a:ext cx="360" cy="114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0" name="CustomShape 11"/>
            <p:cNvSpPr/>
            <p:nvPr/>
          </p:nvSpPr>
          <p:spPr>
            <a:xfrm>
              <a:off x="4489560" y="2362320"/>
              <a:ext cx="360" cy="190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1" name="CustomShape 12"/>
            <p:cNvSpPr/>
            <p:nvPr/>
          </p:nvSpPr>
          <p:spPr>
            <a:xfrm flipH="1">
              <a:off x="4812480" y="3772080"/>
              <a:ext cx="1661040" cy="68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2" name="CustomShape 13"/>
            <p:cNvSpPr/>
            <p:nvPr/>
          </p:nvSpPr>
          <p:spPr>
            <a:xfrm>
              <a:off x="4832280" y="4610160"/>
              <a:ext cx="362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3" name="CustomShape 14"/>
            <p:cNvSpPr/>
            <p:nvPr/>
          </p:nvSpPr>
          <p:spPr>
            <a:xfrm>
              <a:off x="8728200" y="17524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34" name="CustomShape 15"/>
            <p:cNvSpPr/>
            <p:nvPr/>
          </p:nvSpPr>
          <p:spPr>
            <a:xfrm>
              <a:off x="7161120" y="1943280"/>
              <a:ext cx="1565640" cy="151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5" name="CustomShape 16"/>
            <p:cNvSpPr/>
            <p:nvPr/>
          </p:nvSpPr>
          <p:spPr>
            <a:xfrm flipH="1">
              <a:off x="7059240" y="2337840"/>
              <a:ext cx="1766520" cy="119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36" name="CustomShape 17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009FE0B-70A8-4300-B3DF-897163B23CE5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37" name="CustomShape 18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#2: Remove Node A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38" name="CustomShape 19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39" name="Group 20"/>
          <p:cNvGrpSpPr/>
          <p:nvPr/>
        </p:nvGrpSpPr>
        <p:grpSpPr>
          <a:xfrm>
            <a:off x="4191120" y="1714320"/>
            <a:ext cx="641160" cy="609480"/>
            <a:chOff x="4191120" y="1714320"/>
            <a:chExt cx="641160" cy="609480"/>
          </a:xfrm>
        </p:grpSpPr>
        <p:sp>
          <p:nvSpPr>
            <p:cNvPr id="2940" name="Line 21"/>
            <p:cNvSpPr/>
            <p:nvPr/>
          </p:nvSpPr>
          <p:spPr>
            <a:xfrm>
              <a:off x="4191120" y="171432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1" name="Line 22"/>
            <p:cNvSpPr/>
            <p:nvPr/>
          </p:nvSpPr>
          <p:spPr>
            <a:xfrm flipH="1">
              <a:off x="4191120" y="171432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42" name="Group 23"/>
          <p:cNvGrpSpPr/>
          <p:nvPr/>
        </p:nvGrpSpPr>
        <p:grpSpPr>
          <a:xfrm>
            <a:off x="5442480" y="1843920"/>
            <a:ext cx="363600" cy="354960"/>
            <a:chOff x="5442480" y="1843920"/>
            <a:chExt cx="363600" cy="354960"/>
          </a:xfrm>
        </p:grpSpPr>
        <p:sp>
          <p:nvSpPr>
            <p:cNvPr id="2943" name="Line 24"/>
            <p:cNvSpPr/>
            <p:nvPr/>
          </p:nvSpPr>
          <p:spPr>
            <a:xfrm>
              <a:off x="5472360" y="1843920"/>
              <a:ext cx="33372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4" name="Line 25"/>
            <p:cNvSpPr/>
            <p:nvPr/>
          </p:nvSpPr>
          <p:spPr>
            <a:xfrm flipH="1">
              <a:off x="5442480" y="1843920"/>
              <a:ext cx="36360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45" name="Group 26"/>
          <p:cNvGrpSpPr/>
          <p:nvPr/>
        </p:nvGrpSpPr>
        <p:grpSpPr>
          <a:xfrm>
            <a:off x="4307400" y="3052800"/>
            <a:ext cx="363600" cy="355320"/>
            <a:chOff x="4307400" y="3052800"/>
            <a:chExt cx="363600" cy="355320"/>
          </a:xfrm>
        </p:grpSpPr>
        <p:sp>
          <p:nvSpPr>
            <p:cNvPr id="2946" name="Line 27"/>
            <p:cNvSpPr/>
            <p:nvPr/>
          </p:nvSpPr>
          <p:spPr>
            <a:xfrm>
              <a:off x="4337280" y="3052800"/>
              <a:ext cx="33372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7" name="Line 28"/>
            <p:cNvSpPr/>
            <p:nvPr/>
          </p:nvSpPr>
          <p:spPr>
            <a:xfrm flipH="1">
              <a:off x="4307400" y="3052800"/>
              <a:ext cx="36360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948" name="CustomShape 29"/>
          <p:cNvSpPr/>
          <p:nvPr/>
        </p:nvSpPr>
        <p:spPr>
          <a:xfrm>
            <a:off x="2595240" y="1806480"/>
            <a:ext cx="1233720" cy="4366080"/>
          </a:xfrm>
          <a:custGeom>
            <a:avLst/>
            <a:gdLst/>
            <a:ahLst/>
            <a:rect l="l" t="t" r="r" b="b"/>
            <a:pathLst>
              <a:path w="1234658" h="4367324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9" name="CustomShape 30"/>
          <p:cNvSpPr/>
          <p:nvPr/>
        </p:nvSpPr>
        <p:spPr>
          <a:xfrm>
            <a:off x="41688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50" name="CustomShape 31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0AAB90F-EC20-48AA-942E-5A1305BDE49F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52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Step #3: Find a Node with No Incoming Edges</a:t>
            </a:r>
            <a:endParaRPr b="0" lang="en-US" sz="3800" spc="-1" strike="noStrike">
              <a:latin typeface="Arial"/>
            </a:endParaRPr>
          </a:p>
        </p:txBody>
      </p:sp>
      <p:grpSp>
        <p:nvGrpSpPr>
          <p:cNvPr id="2953" name="Group 3"/>
          <p:cNvGrpSpPr/>
          <p:nvPr/>
        </p:nvGrpSpPr>
        <p:grpSpPr>
          <a:xfrm>
            <a:off x="4146480" y="1600200"/>
            <a:ext cx="5266440" cy="3351600"/>
            <a:chOff x="4146480" y="1600200"/>
            <a:chExt cx="5266440" cy="3351600"/>
          </a:xfrm>
        </p:grpSpPr>
        <p:sp>
          <p:nvSpPr>
            <p:cNvPr id="2954" name="CustomShape 4"/>
            <p:cNvSpPr/>
            <p:nvPr/>
          </p:nvSpPr>
          <p:spPr>
            <a:xfrm>
              <a:off x="414648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55" name="CustomShape 5"/>
            <p:cNvSpPr/>
            <p:nvPr/>
          </p:nvSpPr>
          <p:spPr>
            <a:xfrm>
              <a:off x="6475320" y="34290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56" name="CustomShape 6"/>
            <p:cNvSpPr/>
            <p:nvPr/>
          </p:nvSpPr>
          <p:spPr>
            <a:xfrm>
              <a:off x="6475320" y="16002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B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57" name="CustomShape 7"/>
            <p:cNvSpPr/>
            <p:nvPr/>
          </p:nvSpPr>
          <p:spPr>
            <a:xfrm>
              <a:off x="845676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58" name="CustomShape 8"/>
            <p:cNvSpPr/>
            <p:nvPr/>
          </p:nvSpPr>
          <p:spPr>
            <a:xfrm>
              <a:off x="7161120" y="3772080"/>
              <a:ext cx="1394640" cy="59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9" name="CustomShape 9"/>
            <p:cNvSpPr/>
            <p:nvPr/>
          </p:nvSpPr>
          <p:spPr>
            <a:xfrm>
              <a:off x="6818400" y="2286000"/>
              <a:ext cx="360" cy="114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0" name="CustomShape 10"/>
            <p:cNvSpPr/>
            <p:nvPr/>
          </p:nvSpPr>
          <p:spPr>
            <a:xfrm flipH="1">
              <a:off x="4812480" y="3772080"/>
              <a:ext cx="1661040" cy="68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1" name="CustomShape 11"/>
            <p:cNvSpPr/>
            <p:nvPr/>
          </p:nvSpPr>
          <p:spPr>
            <a:xfrm>
              <a:off x="4832280" y="4610160"/>
              <a:ext cx="362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2" name="CustomShape 12"/>
            <p:cNvSpPr/>
            <p:nvPr/>
          </p:nvSpPr>
          <p:spPr>
            <a:xfrm>
              <a:off x="8728200" y="17524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63" name="CustomShape 13"/>
            <p:cNvSpPr/>
            <p:nvPr/>
          </p:nvSpPr>
          <p:spPr>
            <a:xfrm>
              <a:off x="7161120" y="1943280"/>
              <a:ext cx="1565640" cy="151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4" name="CustomShape 14"/>
            <p:cNvSpPr/>
            <p:nvPr/>
          </p:nvSpPr>
          <p:spPr>
            <a:xfrm flipH="1">
              <a:off x="7059240" y="2337840"/>
              <a:ext cx="1766520" cy="119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65" name="CustomShape 15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6" name="CustomShape 16"/>
          <p:cNvSpPr/>
          <p:nvPr/>
        </p:nvSpPr>
        <p:spPr>
          <a:xfrm>
            <a:off x="5665320" y="1742040"/>
            <a:ext cx="621000" cy="3798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967" name="CustomShape 17"/>
          <p:cNvSpPr/>
          <p:nvPr/>
        </p:nvSpPr>
        <p:spPr>
          <a:xfrm>
            <a:off x="2436840" y="2266560"/>
            <a:ext cx="3084840" cy="1523880"/>
          </a:xfrm>
          <a:prstGeom prst="wedgeRoundRectCallout">
            <a:avLst>
              <a:gd name="adj1" fmla="val 77746"/>
              <a:gd name="adj2" fmla="val -5576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68" name="CustomShape 18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9" name="CustomShape 19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70" name="CustomShape 20"/>
          <p:cNvSpPr/>
          <p:nvPr/>
        </p:nvSpPr>
        <p:spPr>
          <a:xfrm>
            <a:off x="41688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CustomShape 1"/>
          <p:cNvSpPr/>
          <p:nvPr/>
        </p:nvSpPr>
        <p:spPr>
          <a:xfrm>
            <a:off x="3939120" y="5354640"/>
            <a:ext cx="5659200" cy="108576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72" name="Group 2"/>
          <p:cNvGrpSpPr/>
          <p:nvPr/>
        </p:nvGrpSpPr>
        <p:grpSpPr>
          <a:xfrm>
            <a:off x="4146480" y="1600200"/>
            <a:ext cx="5266440" cy="3351600"/>
            <a:chOff x="4146480" y="1600200"/>
            <a:chExt cx="5266440" cy="3351600"/>
          </a:xfrm>
        </p:grpSpPr>
        <p:sp>
          <p:nvSpPr>
            <p:cNvPr id="2973" name="CustomShape 3"/>
            <p:cNvSpPr/>
            <p:nvPr/>
          </p:nvSpPr>
          <p:spPr>
            <a:xfrm>
              <a:off x="414648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74" name="CustomShape 4"/>
            <p:cNvSpPr/>
            <p:nvPr/>
          </p:nvSpPr>
          <p:spPr>
            <a:xfrm>
              <a:off x="6475320" y="34290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75" name="CustomShape 5"/>
            <p:cNvSpPr/>
            <p:nvPr/>
          </p:nvSpPr>
          <p:spPr>
            <a:xfrm>
              <a:off x="6475320" y="160020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B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76" name="CustomShape 6"/>
            <p:cNvSpPr/>
            <p:nvPr/>
          </p:nvSpPr>
          <p:spPr>
            <a:xfrm>
              <a:off x="8456760" y="42670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77" name="CustomShape 7"/>
            <p:cNvSpPr/>
            <p:nvPr/>
          </p:nvSpPr>
          <p:spPr>
            <a:xfrm>
              <a:off x="7161120" y="3772080"/>
              <a:ext cx="1394640" cy="59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8" name="CustomShape 8"/>
            <p:cNvSpPr/>
            <p:nvPr/>
          </p:nvSpPr>
          <p:spPr>
            <a:xfrm>
              <a:off x="6818400" y="2286000"/>
              <a:ext cx="360" cy="114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9" name="CustomShape 9"/>
            <p:cNvSpPr/>
            <p:nvPr/>
          </p:nvSpPr>
          <p:spPr>
            <a:xfrm flipH="1">
              <a:off x="4812480" y="3772080"/>
              <a:ext cx="1661040" cy="684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0" name="CustomShape 10"/>
            <p:cNvSpPr/>
            <p:nvPr/>
          </p:nvSpPr>
          <p:spPr>
            <a:xfrm>
              <a:off x="4832280" y="4610160"/>
              <a:ext cx="362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1" name="CustomShape 11"/>
            <p:cNvSpPr/>
            <p:nvPr/>
          </p:nvSpPr>
          <p:spPr>
            <a:xfrm>
              <a:off x="8728200" y="1752480"/>
              <a:ext cx="684720" cy="6847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82" name="CustomShape 12"/>
            <p:cNvSpPr/>
            <p:nvPr/>
          </p:nvSpPr>
          <p:spPr>
            <a:xfrm>
              <a:off x="7161120" y="1943280"/>
              <a:ext cx="1565640" cy="151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3" name="CustomShape 13"/>
            <p:cNvSpPr/>
            <p:nvPr/>
          </p:nvSpPr>
          <p:spPr>
            <a:xfrm flipH="1">
              <a:off x="7059240" y="2337840"/>
              <a:ext cx="1766520" cy="119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84" name="CustomShape 14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B224021-DED7-4FB3-8649-5E1D40F0493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85" name="CustomShape 15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#4: Remove Node B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86" name="CustomShape 16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87" name="Group 17"/>
          <p:cNvGrpSpPr/>
          <p:nvPr/>
        </p:nvGrpSpPr>
        <p:grpSpPr>
          <a:xfrm>
            <a:off x="6489360" y="1634400"/>
            <a:ext cx="641160" cy="609480"/>
            <a:chOff x="6489360" y="1634400"/>
            <a:chExt cx="641160" cy="609480"/>
          </a:xfrm>
        </p:grpSpPr>
        <p:sp>
          <p:nvSpPr>
            <p:cNvPr id="2988" name="Line 18"/>
            <p:cNvSpPr/>
            <p:nvPr/>
          </p:nvSpPr>
          <p:spPr>
            <a:xfrm>
              <a:off x="6489360" y="163440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9" name="Line 19"/>
            <p:cNvSpPr/>
            <p:nvPr/>
          </p:nvSpPr>
          <p:spPr>
            <a:xfrm flipH="1">
              <a:off x="6489360" y="163440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90" name="Group 20"/>
          <p:cNvGrpSpPr/>
          <p:nvPr/>
        </p:nvGrpSpPr>
        <p:grpSpPr>
          <a:xfrm>
            <a:off x="7729920" y="1861560"/>
            <a:ext cx="363600" cy="354960"/>
            <a:chOff x="7729920" y="1861560"/>
            <a:chExt cx="363600" cy="354960"/>
          </a:xfrm>
        </p:grpSpPr>
        <p:sp>
          <p:nvSpPr>
            <p:cNvPr id="2991" name="Line 21"/>
            <p:cNvSpPr/>
            <p:nvPr/>
          </p:nvSpPr>
          <p:spPr>
            <a:xfrm>
              <a:off x="7759800" y="1861560"/>
              <a:ext cx="33372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2" name="Line 22"/>
            <p:cNvSpPr/>
            <p:nvPr/>
          </p:nvSpPr>
          <p:spPr>
            <a:xfrm flipH="1">
              <a:off x="7729920" y="1861560"/>
              <a:ext cx="36360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93" name="Group 23"/>
          <p:cNvGrpSpPr/>
          <p:nvPr/>
        </p:nvGrpSpPr>
        <p:grpSpPr>
          <a:xfrm>
            <a:off x="6636240" y="2656800"/>
            <a:ext cx="363600" cy="354960"/>
            <a:chOff x="6636240" y="2656800"/>
            <a:chExt cx="363600" cy="354960"/>
          </a:xfrm>
        </p:grpSpPr>
        <p:sp>
          <p:nvSpPr>
            <p:cNvPr id="2994" name="Line 24"/>
            <p:cNvSpPr/>
            <p:nvPr/>
          </p:nvSpPr>
          <p:spPr>
            <a:xfrm>
              <a:off x="6666480" y="2656800"/>
              <a:ext cx="33336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5" name="Line 25"/>
            <p:cNvSpPr/>
            <p:nvPr/>
          </p:nvSpPr>
          <p:spPr>
            <a:xfrm flipH="1">
              <a:off x="6636240" y="2656800"/>
              <a:ext cx="36360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996" name="CustomShape 26"/>
          <p:cNvSpPr/>
          <p:nvPr/>
        </p:nvSpPr>
        <p:spPr>
          <a:xfrm>
            <a:off x="416880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97" name="CustomShape 27"/>
          <p:cNvSpPr/>
          <p:nvPr/>
        </p:nvSpPr>
        <p:spPr>
          <a:xfrm>
            <a:off x="2055960" y="5562720"/>
            <a:ext cx="761040" cy="678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98" name="CustomShape 28"/>
          <p:cNvSpPr/>
          <p:nvPr/>
        </p:nvSpPr>
        <p:spPr>
          <a:xfrm>
            <a:off x="5058360" y="5562720"/>
            <a:ext cx="684720" cy="6847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99" name="CustomShape 29"/>
          <p:cNvSpPr/>
          <p:nvPr/>
        </p:nvSpPr>
        <p:spPr>
          <a:xfrm>
            <a:off x="2595240" y="1752120"/>
            <a:ext cx="3758400" cy="4420800"/>
          </a:xfrm>
          <a:custGeom>
            <a:avLst/>
            <a:gdLst/>
            <a:ahLst/>
            <a:rect l="l" t="t" r="r" b="b"/>
            <a:pathLst>
              <a:path w="3759493" h="4421915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lose/>
                <a:moveTo>
                  <a:pt x="3732197" y="318448"/>
                </a:moveTo>
                <a:cubicBezTo>
                  <a:pt x="3095129" y="318448"/>
                  <a:pt x="67922" y="1310995"/>
                  <a:pt x="19050" y="2345995"/>
                </a:cubicBezTo>
                <a:cubicBezTo>
                  <a:pt x="1058" y="1964968"/>
                  <a:pt x="78189" y="1717775"/>
                  <a:pt x="531072" y="1313499"/>
                </a:cubicBezTo>
                <a:cubicBezTo>
                  <a:pt x="1194542" y="767900"/>
                  <a:pt x="3284729" y="13648"/>
                  <a:pt x="3732198" y="13649"/>
                </a:cubicBezTo>
                <a:cubicBezTo>
                  <a:pt x="3732198" y="115249"/>
                  <a:pt x="3732197" y="216848"/>
                  <a:pt x="3732197" y="318448"/>
                </a:cubicBezTo>
                <a:close/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ubicBezTo>
                  <a:pt x="15457" y="944024"/>
                  <a:pt x="3058851" y="0"/>
                  <a:pt x="3732197" y="0"/>
                </a:cubicBezTo>
                <a:lnTo>
                  <a:pt x="3759493" y="291152"/>
                </a:lnTo>
                <a:cubicBezTo>
                  <a:pt x="3122425" y="291152"/>
                  <a:pt x="48872" y="1158595"/>
                  <a:pt x="0" y="2193595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Application>LibreOffice/6.2.6.2$Linux_X86_64 LibreOffice_project/20$Build-2</Application>
  <Words>5689</Words>
  <Paragraphs>1662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Software University Foundation - http://softuni.org</dc:description>
  <cp:keywords>algorithms graphs dynamic programming combinatorics recursion sorting searching greedy SoftUni Software University programming software development software engineering course</cp:keywords>
  <dc:language>en-US</dc:language>
  <cp:lastModifiedBy/>
  <dcterms:modified xsi:type="dcterms:W3CDTF">2019-08-20T20:11:53Z</dcterms:modified>
  <cp:revision>6</cp:revision>
  <dc:subject>Software Development Course</dc:subject>
  <dc:title>Graphs and Graph Algorithms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113</vt:i4>
  </property>
  <property fmtid="{D5CDD505-2E9C-101B-9397-08002B2CF9AE}" pid="12" name="_TemplateID">
    <vt:lpwstr>TC027879909991</vt:lpwstr>
  </property>
  <property fmtid="{D5CDD505-2E9C-101B-9397-08002B2CF9AE}" pid="13" name="category">
    <vt:lpwstr>Algorithms, Programming, SoftUni, Software University, Programming, Software Development, Software Engineering, Course</vt:lpwstr>
  </property>
</Properties>
</file>